
<file path=[Content_Types].xml><?xml version="1.0" encoding="utf-8"?>
<Types xmlns="http://schemas.openxmlformats.org/package/2006/content-types">
  <Default Extension="wdp" ContentType="image/vnd.ms-photo"/>
  <Default Extension="png" ContentType="image/png"/>
  <Default Extension="tiff" ContentType="image/tif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5" r:id="rId3"/>
  </p:sldMasterIdLst>
  <p:notesMasterIdLst>
    <p:notesMasterId r:id="rId8"/>
  </p:notesMasterIdLst>
  <p:sldIdLst>
    <p:sldId id="896" r:id="rId4"/>
    <p:sldId id="821" r:id="rId5"/>
    <p:sldId id="1004" r:id="rId6"/>
    <p:sldId id="892" r:id="rId7"/>
    <p:sldId id="950" r:id="rId9"/>
    <p:sldId id="825" r:id="rId10"/>
    <p:sldId id="1005" r:id="rId11"/>
    <p:sldId id="1015" r:id="rId12"/>
    <p:sldId id="864" r:id="rId13"/>
    <p:sldId id="983" r:id="rId14"/>
    <p:sldId id="1006" r:id="rId15"/>
    <p:sldId id="854" r:id="rId16"/>
    <p:sldId id="1016" r:id="rId17"/>
    <p:sldId id="979" r:id="rId18"/>
    <p:sldId id="1007" r:id="rId19"/>
    <p:sldId id="982" r:id="rId20"/>
    <p:sldId id="1008" r:id="rId21"/>
    <p:sldId id="856" r:id="rId22"/>
    <p:sldId id="956" r:id="rId23"/>
    <p:sldId id="981" r:id="rId24"/>
    <p:sldId id="1009" r:id="rId25"/>
    <p:sldId id="980" r:id="rId26"/>
    <p:sldId id="1010" r:id="rId27"/>
    <p:sldId id="1014" r:id="rId28"/>
    <p:sldId id="1017" r:id="rId29"/>
    <p:sldId id="893" r:id="rId30"/>
    <p:sldId id="1020" r:id="rId31"/>
    <p:sldId id="921" r:id="rId32"/>
    <p:sldId id="1021" r:id="rId33"/>
    <p:sldId id="1022" r:id="rId34"/>
    <p:sldId id="984" r:id="rId35"/>
    <p:sldId id="1018" r:id="rId36"/>
    <p:sldId id="985" r:id="rId37"/>
    <p:sldId id="1019" r:id="rId38"/>
    <p:sldId id="867" r:id="rId39"/>
    <p:sldId id="986" r:id="rId40"/>
    <p:sldId id="1024" r:id="rId41"/>
    <p:sldId id="899" r:id="rId42"/>
    <p:sldId id="987" r:id="rId43"/>
    <p:sldId id="1025" r:id="rId44"/>
    <p:sldId id="1023" r:id="rId45"/>
    <p:sldId id="1013" r:id="rId46"/>
    <p:sldId id="894" r:id="rId47"/>
    <p:sldId id="966" r:id="rId48"/>
    <p:sldId id="917" r:id="rId49"/>
    <p:sldId id="995" r:id="rId50"/>
    <p:sldId id="1012" r:id="rId51"/>
    <p:sldId id="828" r:id="rId52"/>
    <p:sldId id="988" r:id="rId53"/>
    <p:sldId id="1027" r:id="rId54"/>
    <p:sldId id="989" r:id="rId55"/>
    <p:sldId id="1028" r:id="rId56"/>
    <p:sldId id="990" r:id="rId57"/>
    <p:sldId id="1029" r:id="rId58"/>
    <p:sldId id="876" r:id="rId59"/>
    <p:sldId id="991" r:id="rId60"/>
    <p:sldId id="1030" r:id="rId61"/>
    <p:sldId id="874" r:id="rId62"/>
    <p:sldId id="1031" r:id="rId63"/>
    <p:sldId id="993" r:id="rId64"/>
    <p:sldId id="1032" r:id="rId65"/>
    <p:sldId id="901" r:id="rId66"/>
    <p:sldId id="970" r:id="rId67"/>
    <p:sldId id="994" r:id="rId68"/>
    <p:sldId id="1033" r:id="rId69"/>
    <p:sldId id="992" r:id="rId70"/>
    <p:sldId id="1034" r:id="rId71"/>
    <p:sldId id="1026" r:id="rId72"/>
    <p:sldId id="895" r:id="rId73"/>
    <p:sldId id="882" r:id="rId74"/>
    <p:sldId id="919" r:id="rId75"/>
    <p:sldId id="998" r:id="rId76"/>
    <p:sldId id="1035" r:id="rId77"/>
    <p:sldId id="1000" r:id="rId78"/>
    <p:sldId id="1036" r:id="rId79"/>
    <p:sldId id="1003" r:id="rId80"/>
    <p:sldId id="1037" r:id="rId81"/>
    <p:sldId id="920" r:id="rId82"/>
    <p:sldId id="1002" r:id="rId83"/>
    <p:sldId id="1038" r:id="rId84"/>
    <p:sldId id="996" r:id="rId85"/>
    <p:sldId id="1039" r:id="rId86"/>
    <p:sldId id="1001" r:id="rId87"/>
    <p:sldId id="1040" r:id="rId88"/>
    <p:sldId id="922" r:id="rId89"/>
    <p:sldId id="976" r:id="rId90"/>
    <p:sldId id="978" r:id="rId91"/>
    <p:sldId id="999" r:id="rId92"/>
    <p:sldId id="1041" r:id="rId93"/>
    <p:sldId id="997" r:id="rId94"/>
    <p:sldId id="1042"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896"/>
            <p14:sldId id="821"/>
            <p14:sldId id="1004"/>
          </p14:sldIdLst>
        </p14:section>
        <p14:section name="无标题节" id="{413B7D71-E61E-48BD-8243-8EB1D856901D}">
          <p14:sldIdLst>
            <p14:sldId id="892"/>
            <p14:sldId id="950"/>
            <p14:sldId id="825"/>
            <p14:sldId id="1005"/>
            <p14:sldId id="1015"/>
            <p14:sldId id="864"/>
            <p14:sldId id="983"/>
            <p14:sldId id="1006"/>
            <p14:sldId id="1016"/>
            <p14:sldId id="979"/>
            <p14:sldId id="1007"/>
            <p14:sldId id="982"/>
            <p14:sldId id="1008"/>
            <p14:sldId id="856"/>
            <p14:sldId id="956"/>
            <p14:sldId id="981"/>
            <p14:sldId id="1009"/>
            <p14:sldId id="980"/>
            <p14:sldId id="1010"/>
            <p14:sldId id="1014"/>
            <p14:sldId id="1017"/>
            <p14:sldId id="854"/>
          </p14:sldIdLst>
        </p14:section>
        <p14:section name="无标题节" id="{FEE3D6EE-7033-4C83-B652-C6DC1D5E7D99}">
          <p14:sldIdLst>
            <p14:sldId id="893"/>
            <p14:sldId id="1020"/>
            <p14:sldId id="1021"/>
            <p14:sldId id="1022"/>
            <p14:sldId id="984"/>
            <p14:sldId id="1018"/>
            <p14:sldId id="985"/>
            <p14:sldId id="1019"/>
            <p14:sldId id="867"/>
            <p14:sldId id="986"/>
            <p14:sldId id="1024"/>
            <p14:sldId id="899"/>
            <p14:sldId id="987"/>
            <p14:sldId id="1025"/>
            <p14:sldId id="1023"/>
            <p14:sldId id="921"/>
          </p14:sldIdLst>
        </p14:section>
        <p14:section name="无标题节" id="{EF74880D-874C-4177-8BD6-68AC9C961F04}">
          <p14:sldIdLst>
            <p14:sldId id="1013"/>
            <p14:sldId id="894"/>
            <p14:sldId id="966"/>
            <p14:sldId id="995"/>
            <p14:sldId id="1012"/>
            <p14:sldId id="828"/>
            <p14:sldId id="988"/>
            <p14:sldId id="1027"/>
            <p14:sldId id="989"/>
            <p14:sldId id="1028"/>
            <p14:sldId id="990"/>
            <p14:sldId id="1029"/>
            <p14:sldId id="876"/>
            <p14:sldId id="991"/>
            <p14:sldId id="1030"/>
            <p14:sldId id="874"/>
            <p14:sldId id="1031"/>
            <p14:sldId id="993"/>
            <p14:sldId id="1032"/>
            <p14:sldId id="901"/>
            <p14:sldId id="970"/>
            <p14:sldId id="994"/>
            <p14:sldId id="1033"/>
            <p14:sldId id="992"/>
            <p14:sldId id="1034"/>
            <p14:sldId id="1026"/>
            <p14:sldId id="895"/>
            <p14:sldId id="882"/>
            <p14:sldId id="919"/>
            <p14:sldId id="998"/>
            <p14:sldId id="1035"/>
            <p14:sldId id="1000"/>
            <p14:sldId id="1036"/>
            <p14:sldId id="1003"/>
            <p14:sldId id="1037"/>
            <p14:sldId id="920"/>
            <p14:sldId id="1002"/>
            <p14:sldId id="1038"/>
            <p14:sldId id="996"/>
            <p14:sldId id="1039"/>
            <p14:sldId id="1001"/>
            <p14:sldId id="1040"/>
            <p14:sldId id="922"/>
            <p14:sldId id="976"/>
            <p14:sldId id="978"/>
            <p14:sldId id="999"/>
            <p14:sldId id="1041"/>
            <p14:sldId id="997"/>
            <p14:sldId id="1042"/>
            <p14:sldId id="91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047"/>
    <a:srgbClr val="356FB8"/>
    <a:srgbClr val="FFCF3B"/>
    <a:srgbClr val="3369B3"/>
    <a:srgbClr val="4C82C8"/>
    <a:srgbClr val="2D63AD"/>
    <a:srgbClr val="51BF87"/>
    <a:srgbClr val="69ECB7"/>
    <a:srgbClr val="2A0910"/>
    <a:srgbClr val="6A25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92" autoAdjust="0"/>
    <p:restoredTop sz="84305" autoAdjust="0"/>
  </p:normalViewPr>
  <p:slideViewPr>
    <p:cSldViewPr snapToGrid="0">
      <p:cViewPr>
        <p:scale>
          <a:sx n="64" d="100"/>
          <a:sy n="64" d="100"/>
        </p:scale>
        <p:origin x="-496"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commentAuthors" Target="commentAuthors.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notesMaster" Target="notesMasters/notesMaster1.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73BE2AD-3DBF-B94D-909E-B6B10668AD1A}" type="doc">
      <dgm:prSet loTypeId="urn:microsoft.com/office/officeart/2009/3/layout/HorizontalOrganizationChart" loCatId="" qsTypeId="urn:microsoft.com/office/officeart/2005/8/quickstyle/simple3" qsCatId="simple" csTypeId="urn:microsoft.com/office/officeart/2005/8/colors/accent0_2" csCatId="mainScheme" phldr="1"/>
      <dgm:spPr/>
      <dgm:t>
        <a:bodyPr/>
        <a:lstStyle/>
        <a:p>
          <a:endParaRPr lang="zh-CN" altLang="en-US"/>
        </a:p>
      </dgm:t>
    </dgm:pt>
    <dgm:pt modelId="{7EE1E6DF-A451-B743-8945-E9DB5C5ECC71}">
      <dgm:prSet phldrT="[文本]" custT="1"/>
      <dgm:spPr/>
      <dgm:t>
        <a:bodyPr/>
        <a:lstStyle/>
        <a:p>
          <a:r>
            <a:rPr lang="en-US" sz="1200" dirty="0" smtClean="0"/>
            <a:t>2 </a:t>
          </a:r>
          <a:r>
            <a:rPr lang="zh-CN" sz="1200" dirty="0" smtClean="0"/>
            <a:t>中国文化的历史发展脉络</a:t>
          </a:r>
          <a:endParaRPr lang="zh-CN" altLang="en-US" sz="1200" dirty="0"/>
        </a:p>
      </dgm:t>
    </dgm:pt>
    <dgm:pt modelId="{23C03697-598E-AE46-9FF9-1D6658AD78BC}" cxnId="{C583AF4A-948D-1444-ACB0-9A0FD4E719D7}" type="parTrans">
      <dgm:prSet/>
      <dgm:spPr/>
      <dgm:t>
        <a:bodyPr/>
        <a:lstStyle/>
        <a:p>
          <a:endParaRPr lang="zh-CN" altLang="en-US" sz="3200"/>
        </a:p>
      </dgm:t>
    </dgm:pt>
    <dgm:pt modelId="{DB004CB9-DD5F-EF44-BF4B-A38245D26AE0}" cxnId="{C583AF4A-948D-1444-ACB0-9A0FD4E719D7}" type="sibTrans">
      <dgm:prSet/>
      <dgm:spPr/>
      <dgm:t>
        <a:bodyPr/>
        <a:lstStyle/>
        <a:p>
          <a:endParaRPr lang="zh-CN" altLang="en-US" sz="3200"/>
        </a:p>
      </dgm:t>
    </dgm:pt>
    <dgm:pt modelId="{08AC3151-1874-3946-A375-EAACCCEA28F2}">
      <dgm:prSet phldrT="[文本]" custT="1"/>
      <dgm:spPr>
        <a:solidFill>
          <a:schemeClr val="bg1"/>
        </a:solidFill>
      </dgm:spPr>
      <dgm:t>
        <a:bodyPr/>
        <a:lstStyle/>
        <a:p>
          <a:r>
            <a:rPr lang="en-US" sz="1200" dirty="0" smtClean="0"/>
            <a:t>2.1 </a:t>
          </a:r>
          <a:r>
            <a:rPr lang="zh-CN" sz="1200" dirty="0" smtClean="0"/>
            <a:t>中国文化的创始与奠基</a:t>
          </a:r>
          <a:endParaRPr lang="zh-CN" altLang="en-US" sz="1200" dirty="0"/>
        </a:p>
      </dgm:t>
    </dgm:pt>
    <dgm:pt modelId="{9597055C-B528-6740-9FA1-4BCC1D6B626D}" cxnId="{1AC73399-E7A2-9445-AF04-947E66E61546}" type="parTrans">
      <dgm:prSet/>
      <dgm:spPr/>
      <dgm:t>
        <a:bodyPr/>
        <a:lstStyle/>
        <a:p>
          <a:endParaRPr lang="zh-CN" altLang="en-US" sz="3200"/>
        </a:p>
      </dgm:t>
    </dgm:pt>
    <dgm:pt modelId="{5467D4AD-0A52-B247-8E2B-7DEF1F0E4DCD}" cxnId="{1AC73399-E7A2-9445-AF04-947E66E61546}" type="sibTrans">
      <dgm:prSet/>
      <dgm:spPr/>
      <dgm:t>
        <a:bodyPr/>
        <a:lstStyle/>
        <a:p>
          <a:endParaRPr lang="zh-CN" altLang="en-US" sz="3200"/>
        </a:p>
      </dgm:t>
    </dgm:pt>
    <dgm:pt modelId="{EA396543-E6FB-B047-BE99-A0A7E665E229}">
      <dgm:prSet phldrT="[文本]" custT="1"/>
      <dgm:spPr>
        <a:solidFill>
          <a:srgbClr val="D55816"/>
        </a:solidFill>
      </dgm:spPr>
      <dgm:t>
        <a:bodyPr/>
        <a:lstStyle/>
        <a:p>
          <a:r>
            <a:rPr lang="en-US" sz="1200" dirty="0" smtClean="0"/>
            <a:t>2.2 </a:t>
          </a:r>
          <a:r>
            <a:rPr lang="zh-CN" sz="1200" dirty="0" smtClean="0"/>
            <a:t>秦汉：统一王朝政治下的文化演变</a:t>
          </a:r>
          <a:endParaRPr lang="zh-CN" altLang="en-US" sz="1200" dirty="0"/>
        </a:p>
      </dgm:t>
    </dgm:pt>
    <dgm:pt modelId="{67E30BAC-85E8-2643-930C-D258AD9742AF}" cxnId="{70BDF0B8-1255-6D47-995D-02852F699F0B}" type="parTrans">
      <dgm:prSet/>
      <dgm:spPr/>
      <dgm:t>
        <a:bodyPr/>
        <a:lstStyle/>
        <a:p>
          <a:endParaRPr lang="zh-CN" altLang="en-US" sz="3200"/>
        </a:p>
      </dgm:t>
    </dgm:pt>
    <dgm:pt modelId="{0E508C4D-75F2-CD46-85C8-4E1B5D397640}" cxnId="{70BDF0B8-1255-6D47-995D-02852F699F0B}" type="sibTrans">
      <dgm:prSet/>
      <dgm:spPr/>
      <dgm:t>
        <a:bodyPr/>
        <a:lstStyle/>
        <a:p>
          <a:endParaRPr lang="zh-CN" altLang="en-US" sz="3200"/>
        </a:p>
      </dgm:t>
    </dgm:pt>
    <dgm:pt modelId="{15F4D226-0C10-0B4B-AC8A-0FAEB60EB85F}">
      <dgm:prSet phldrT="[文本]" custT="1"/>
      <dgm:spPr/>
      <dgm:t>
        <a:bodyPr/>
        <a:lstStyle/>
        <a:p>
          <a:r>
            <a:rPr lang="en-US" sz="1200" dirty="0" smtClean="0"/>
            <a:t>2.3 </a:t>
          </a:r>
          <a:r>
            <a:rPr lang="zh-CN" sz="1200" dirty="0" smtClean="0"/>
            <a:t>魏晋南北朝：中国文化在曲折中的前进</a:t>
          </a:r>
          <a:endParaRPr lang="zh-CN" altLang="en-US" sz="1200" dirty="0"/>
        </a:p>
      </dgm:t>
    </dgm:pt>
    <dgm:pt modelId="{5325D05D-A886-7143-9C7C-4824C71B037F}" cxnId="{3D3E11DA-D5A5-3648-AF35-BA1CDE73511B}" type="parTrans">
      <dgm:prSet/>
      <dgm:spPr/>
      <dgm:t>
        <a:bodyPr/>
        <a:lstStyle/>
        <a:p>
          <a:endParaRPr lang="zh-CN" altLang="en-US" sz="3200"/>
        </a:p>
      </dgm:t>
    </dgm:pt>
    <dgm:pt modelId="{FC40610B-D2FE-DA4C-AAE0-683EEDEA2AFB}" cxnId="{3D3E11DA-D5A5-3648-AF35-BA1CDE73511B}" type="sibTrans">
      <dgm:prSet/>
      <dgm:spPr/>
      <dgm:t>
        <a:bodyPr/>
        <a:lstStyle/>
        <a:p>
          <a:endParaRPr lang="zh-CN" altLang="en-US" sz="3200"/>
        </a:p>
      </dgm:t>
    </dgm:pt>
    <dgm:pt modelId="{FD590185-71C7-C341-AF1E-DCE0BBC4ADBF}">
      <dgm:prSet custT="1"/>
      <dgm:spPr/>
      <dgm:t>
        <a:bodyPr/>
        <a:lstStyle/>
        <a:p>
          <a:r>
            <a:rPr lang="en-US" sz="1200" dirty="0" smtClean="0"/>
            <a:t>2.4 </a:t>
          </a:r>
          <a:r>
            <a:rPr lang="zh-CN" sz="1200" dirty="0" smtClean="0"/>
            <a:t>隋唐两宋：中国文化的鼎盛时代</a:t>
          </a:r>
          <a:r>
            <a:rPr lang="en-US" sz="1200" dirty="0" smtClean="0"/>
            <a:t> </a:t>
          </a:r>
          <a:endParaRPr lang="zh-CN" altLang="en-US" sz="1200" dirty="0"/>
        </a:p>
      </dgm:t>
    </dgm:pt>
    <dgm:pt modelId="{D81D9DB1-B644-9E45-A0AD-11BE5D157D00}" cxnId="{397DEDF2-6312-F249-9EC2-E39E7626C354}" type="parTrans">
      <dgm:prSet/>
      <dgm:spPr/>
      <dgm:t>
        <a:bodyPr/>
        <a:lstStyle/>
        <a:p>
          <a:endParaRPr lang="zh-CN" altLang="en-US" sz="3200"/>
        </a:p>
      </dgm:t>
    </dgm:pt>
    <dgm:pt modelId="{0EE843B6-1670-9140-9FD9-8F9B556D6A8A}" cxnId="{397DEDF2-6312-F249-9EC2-E39E7626C354}" type="sibTrans">
      <dgm:prSet/>
      <dgm:spPr/>
      <dgm:t>
        <a:bodyPr/>
        <a:lstStyle/>
        <a:p>
          <a:endParaRPr lang="zh-CN" altLang="en-US" sz="3200"/>
        </a:p>
      </dgm:t>
    </dgm:pt>
    <dgm:pt modelId="{011AE1D3-3A67-CD4E-9715-E257CF336B3B}">
      <dgm:prSet custT="1"/>
      <dgm:spPr/>
      <dgm:t>
        <a:bodyPr/>
        <a:lstStyle/>
        <a:p>
          <a:r>
            <a:rPr lang="en-US" sz="1200" dirty="0" smtClean="0"/>
            <a:t>2.5 </a:t>
          </a:r>
          <a:r>
            <a:rPr lang="zh-CN" sz="1200" dirty="0" smtClean="0"/>
            <a:t>元明清：中国文化的衰变期</a:t>
          </a:r>
          <a:endParaRPr lang="zh-CN" altLang="en-US" sz="1200" dirty="0"/>
        </a:p>
      </dgm:t>
    </dgm:pt>
    <dgm:pt modelId="{9A322DE6-947F-0A47-8450-236C7BAA1EBA}" cxnId="{B537440D-4B8B-AC4D-8216-FE839FA515F1}" type="parTrans">
      <dgm:prSet/>
      <dgm:spPr/>
      <dgm:t>
        <a:bodyPr/>
        <a:lstStyle/>
        <a:p>
          <a:endParaRPr lang="zh-CN" altLang="en-US" sz="3200"/>
        </a:p>
      </dgm:t>
    </dgm:pt>
    <dgm:pt modelId="{1BB6F047-1088-6344-9054-E1121A4435B1}" cxnId="{B537440D-4B8B-AC4D-8216-FE839FA515F1}" type="sibTrans">
      <dgm:prSet/>
      <dgm:spPr/>
      <dgm:t>
        <a:bodyPr/>
        <a:lstStyle/>
        <a:p>
          <a:endParaRPr lang="zh-CN" altLang="en-US" sz="3200"/>
        </a:p>
      </dgm:t>
    </dgm:pt>
    <dgm:pt modelId="{8514807E-057A-5A46-B3B2-2F7647BA4F56}">
      <dgm:prSet custT="1"/>
      <dgm:spPr/>
      <dgm:t>
        <a:bodyPr/>
        <a:lstStyle/>
        <a:p>
          <a:r>
            <a:rPr lang="en-US" sz="1200" dirty="0" smtClean="0"/>
            <a:t>2.2.1 </a:t>
          </a:r>
          <a:r>
            <a:rPr lang="zh-CN" sz="1200" dirty="0" smtClean="0"/>
            <a:t>边疆的开拓与文明的同步发展</a:t>
          </a:r>
          <a:endParaRPr lang="zh-CN" altLang="en-US" sz="1200" dirty="0"/>
        </a:p>
      </dgm:t>
    </dgm:pt>
    <dgm:pt modelId="{FDE33FB0-4955-0A4A-B054-43C768A6F997}" cxnId="{36F8161B-3429-A24D-A0F7-AB48082D2987}" type="parTrans">
      <dgm:prSet/>
      <dgm:spPr/>
      <dgm:t>
        <a:bodyPr/>
        <a:lstStyle/>
        <a:p>
          <a:endParaRPr lang="zh-CN" altLang="en-US" sz="3200"/>
        </a:p>
      </dgm:t>
    </dgm:pt>
    <dgm:pt modelId="{78D3CE8E-5076-C740-B921-1AAB9AD38414}" cxnId="{36F8161B-3429-A24D-A0F7-AB48082D2987}" type="sibTrans">
      <dgm:prSet/>
      <dgm:spPr/>
      <dgm:t>
        <a:bodyPr/>
        <a:lstStyle/>
        <a:p>
          <a:endParaRPr lang="zh-CN" altLang="en-US" sz="3200"/>
        </a:p>
      </dgm:t>
    </dgm:pt>
    <dgm:pt modelId="{1238D103-A240-0F43-9766-DE88AC49B2DE}">
      <dgm:prSet custT="1"/>
      <dgm:spPr/>
      <dgm:t>
        <a:bodyPr/>
        <a:lstStyle/>
        <a:p>
          <a:r>
            <a:rPr lang="en-US" sz="1200" dirty="0" smtClean="0"/>
            <a:t>2.1.1 </a:t>
          </a:r>
          <a:r>
            <a:rPr lang="zh-CN" sz="1200" dirty="0" smtClean="0"/>
            <a:t>中国文化的多元发生</a:t>
          </a:r>
          <a:endParaRPr lang="zh-CN" altLang="en-US" sz="1200" dirty="0"/>
        </a:p>
      </dgm:t>
    </dgm:pt>
    <dgm:pt modelId="{A0EF42B8-4699-7E43-AFB9-04303D502115}" cxnId="{1373FC08-17C2-E143-BBC1-98914D57FBEB}" type="parTrans">
      <dgm:prSet/>
      <dgm:spPr/>
      <dgm:t>
        <a:bodyPr/>
        <a:lstStyle/>
        <a:p>
          <a:endParaRPr lang="zh-CN" altLang="en-US" sz="3200"/>
        </a:p>
      </dgm:t>
    </dgm:pt>
    <dgm:pt modelId="{368FF275-EA35-D44E-B01C-D278401541F0}" cxnId="{1373FC08-17C2-E143-BBC1-98914D57FBEB}" type="sibTrans">
      <dgm:prSet/>
      <dgm:spPr/>
      <dgm:t>
        <a:bodyPr/>
        <a:lstStyle/>
        <a:p>
          <a:endParaRPr lang="zh-CN" altLang="en-US" sz="3200"/>
        </a:p>
      </dgm:t>
    </dgm:pt>
    <dgm:pt modelId="{164CF542-7158-6F47-984D-8F18BE2C6FEF}">
      <dgm:prSet custT="1"/>
      <dgm:spPr/>
      <dgm:t>
        <a:bodyPr/>
        <a:lstStyle/>
        <a:p>
          <a:r>
            <a:rPr lang="en-US" sz="1200" dirty="0" smtClean="0"/>
            <a:t>2.1.2</a:t>
          </a:r>
          <a:r>
            <a:rPr lang="zh-CN" altLang="en-US" sz="1200" dirty="0" smtClean="0"/>
            <a:t> </a:t>
          </a:r>
          <a:r>
            <a:rPr lang="zh-CN" sz="1200" dirty="0" smtClean="0"/>
            <a:t>传说时代的文化线索</a:t>
          </a:r>
          <a:endParaRPr lang="zh-CN" altLang="en-US" sz="1200" dirty="0"/>
        </a:p>
      </dgm:t>
    </dgm:pt>
    <dgm:pt modelId="{85B30A7D-D5B6-6741-BA56-457D33FD9DD1}" cxnId="{466B9F4A-A449-0C48-9003-1F345F824500}" type="parTrans">
      <dgm:prSet/>
      <dgm:spPr/>
      <dgm:t>
        <a:bodyPr/>
        <a:lstStyle/>
        <a:p>
          <a:endParaRPr lang="zh-CN" altLang="en-US" sz="3200"/>
        </a:p>
      </dgm:t>
    </dgm:pt>
    <dgm:pt modelId="{B60C1759-5209-1C4A-9206-5B10CBA3EC8F}" cxnId="{466B9F4A-A449-0C48-9003-1F345F824500}" type="sibTrans">
      <dgm:prSet/>
      <dgm:spPr/>
      <dgm:t>
        <a:bodyPr/>
        <a:lstStyle/>
        <a:p>
          <a:endParaRPr lang="zh-CN" altLang="en-US" sz="3200"/>
        </a:p>
      </dgm:t>
    </dgm:pt>
    <dgm:pt modelId="{D8304AA7-F8AF-1E48-B7CF-5A9CC5B54711}">
      <dgm:prSet custT="1"/>
      <dgm:spPr/>
      <dgm:t>
        <a:bodyPr/>
        <a:lstStyle/>
        <a:p>
          <a:r>
            <a:rPr lang="en-US" sz="1200" dirty="0" smtClean="0"/>
            <a:t>2.1.3 </a:t>
          </a:r>
          <a:r>
            <a:rPr lang="zh-CN" sz="1200" dirty="0" smtClean="0"/>
            <a:t>夏、商、西周：族群代兴历史的结束与统一化文明进程的开始</a:t>
          </a:r>
          <a:endParaRPr lang="zh-CN" altLang="en-US" sz="1200" dirty="0"/>
        </a:p>
      </dgm:t>
    </dgm:pt>
    <dgm:pt modelId="{C8D9C8C1-38C0-CD44-91F1-9E9A0BA3F870}" cxnId="{3181C926-27E0-314B-AFE0-26D2807AB3D0}" type="parTrans">
      <dgm:prSet/>
      <dgm:spPr/>
      <dgm:t>
        <a:bodyPr/>
        <a:lstStyle/>
        <a:p>
          <a:endParaRPr lang="zh-CN" altLang="en-US" sz="3200"/>
        </a:p>
      </dgm:t>
    </dgm:pt>
    <dgm:pt modelId="{EFE48FA7-001F-4546-9EC7-D632752B84FC}" cxnId="{3181C926-27E0-314B-AFE0-26D2807AB3D0}" type="sibTrans">
      <dgm:prSet/>
      <dgm:spPr/>
      <dgm:t>
        <a:bodyPr/>
        <a:lstStyle/>
        <a:p>
          <a:endParaRPr lang="zh-CN" altLang="en-US" sz="3200"/>
        </a:p>
      </dgm:t>
    </dgm:pt>
    <dgm:pt modelId="{F00590A2-1799-3344-8F4E-D1610FDA6008}">
      <dgm:prSet custT="1"/>
      <dgm:spPr/>
      <dgm:t>
        <a:bodyPr/>
        <a:lstStyle/>
        <a:p>
          <a:r>
            <a:rPr lang="en-US" sz="1200" dirty="0" smtClean="0"/>
            <a:t>2.1.4 </a:t>
          </a:r>
          <a:r>
            <a:rPr lang="zh-CN" sz="1200" dirty="0" smtClean="0"/>
            <a:t>春秋战国：文化观念的原创时代</a:t>
          </a:r>
          <a:r>
            <a:rPr lang="en-US" sz="1200" dirty="0" smtClean="0"/>
            <a:t> </a:t>
          </a:r>
          <a:endParaRPr lang="zh-CN" altLang="en-US" sz="1200" dirty="0"/>
        </a:p>
      </dgm:t>
    </dgm:pt>
    <dgm:pt modelId="{0C5559EA-5A38-264E-8466-76AEF901A8DF}" cxnId="{B7061BFA-449C-314E-A632-5BE4508326AE}" type="parTrans">
      <dgm:prSet/>
      <dgm:spPr/>
      <dgm:t>
        <a:bodyPr/>
        <a:lstStyle/>
        <a:p>
          <a:endParaRPr lang="zh-CN" altLang="en-US" sz="3200"/>
        </a:p>
      </dgm:t>
    </dgm:pt>
    <dgm:pt modelId="{7ABFC541-1EC7-044E-8D15-C40AD21D05F4}" cxnId="{B7061BFA-449C-314E-A632-5BE4508326AE}" type="sibTrans">
      <dgm:prSet/>
      <dgm:spPr/>
      <dgm:t>
        <a:bodyPr/>
        <a:lstStyle/>
        <a:p>
          <a:endParaRPr lang="zh-CN" altLang="en-US" sz="3200"/>
        </a:p>
      </dgm:t>
    </dgm:pt>
    <dgm:pt modelId="{AE8EE06C-502B-5E4B-A065-82DE4A74F625}">
      <dgm:prSet custT="1"/>
      <dgm:spPr/>
      <dgm:t>
        <a:bodyPr/>
        <a:lstStyle/>
        <a:p>
          <a:r>
            <a:rPr lang="en-US" sz="1200" dirty="0" smtClean="0"/>
            <a:t>2.2.2 </a:t>
          </a:r>
          <a:r>
            <a:rPr lang="zh-CN" sz="1200" dirty="0" smtClean="0"/>
            <a:t>王朝政治的新格局</a:t>
          </a:r>
          <a:endParaRPr lang="zh-CN" altLang="en-US" sz="1200" dirty="0"/>
        </a:p>
      </dgm:t>
    </dgm:pt>
    <dgm:pt modelId="{18006D0B-462E-9C41-822F-EE3CC9B54104}" cxnId="{43BA615B-F01D-4147-8242-906A8739D789}" type="parTrans">
      <dgm:prSet/>
      <dgm:spPr/>
      <dgm:t>
        <a:bodyPr/>
        <a:lstStyle/>
        <a:p>
          <a:endParaRPr lang="zh-CN" altLang="en-US" sz="3200"/>
        </a:p>
      </dgm:t>
    </dgm:pt>
    <dgm:pt modelId="{E0DE037F-F808-B54F-BDD1-D7733964EF54}" cxnId="{43BA615B-F01D-4147-8242-906A8739D789}" type="sibTrans">
      <dgm:prSet/>
      <dgm:spPr/>
      <dgm:t>
        <a:bodyPr/>
        <a:lstStyle/>
        <a:p>
          <a:endParaRPr lang="zh-CN" altLang="en-US" sz="3200"/>
        </a:p>
      </dgm:t>
    </dgm:pt>
    <dgm:pt modelId="{F010527B-29A0-704B-94BC-71A6A3ABAC39}">
      <dgm:prSet custT="1"/>
      <dgm:spPr/>
      <dgm:t>
        <a:bodyPr/>
        <a:lstStyle/>
        <a:p>
          <a:r>
            <a:rPr lang="en-US" sz="1200" dirty="0" smtClean="0"/>
            <a:t>2.2.3 </a:t>
          </a:r>
          <a:r>
            <a:rPr lang="zh-CN" sz="1200" dirty="0" smtClean="0"/>
            <a:t>重农主义的基本国策</a:t>
          </a:r>
          <a:endParaRPr lang="zh-CN" altLang="en-US" sz="1200" dirty="0"/>
        </a:p>
      </dgm:t>
    </dgm:pt>
    <dgm:pt modelId="{A4664377-EA78-7F49-9DD3-89BC1B9A3535}" cxnId="{38ED7AAB-B534-B24B-A53E-B0ACF3EE1C1A}" type="parTrans">
      <dgm:prSet/>
      <dgm:spPr/>
      <dgm:t>
        <a:bodyPr/>
        <a:lstStyle/>
        <a:p>
          <a:endParaRPr lang="zh-CN" altLang="en-US" sz="3200"/>
        </a:p>
      </dgm:t>
    </dgm:pt>
    <dgm:pt modelId="{46A01CB7-4730-474D-A1AC-16AB5527501E}" cxnId="{38ED7AAB-B534-B24B-A53E-B0ACF3EE1C1A}" type="sibTrans">
      <dgm:prSet/>
      <dgm:spPr/>
      <dgm:t>
        <a:bodyPr/>
        <a:lstStyle/>
        <a:p>
          <a:endParaRPr lang="zh-CN" altLang="en-US" sz="3200"/>
        </a:p>
      </dgm:t>
    </dgm:pt>
    <dgm:pt modelId="{75C10E79-6A86-734F-A355-403109FEBD36}">
      <dgm:prSet custT="1"/>
      <dgm:spPr/>
      <dgm:t>
        <a:bodyPr/>
        <a:lstStyle/>
        <a:p>
          <a:r>
            <a:rPr lang="en-US" sz="1200" dirty="0" smtClean="0"/>
            <a:t>2.2.4 </a:t>
          </a:r>
          <a:r>
            <a:rPr lang="zh-CN" sz="1200" dirty="0" smtClean="0"/>
            <a:t>两汉经学的历史、文化功能</a:t>
          </a:r>
          <a:endParaRPr lang="zh-CN" altLang="en-US" sz="1200" dirty="0"/>
        </a:p>
      </dgm:t>
    </dgm:pt>
    <dgm:pt modelId="{485520A6-8A53-2F4F-A1A4-F6397CD72C9F}" cxnId="{1B8D4D82-8558-9841-A51B-EAF9BB32574D}" type="parTrans">
      <dgm:prSet/>
      <dgm:spPr/>
      <dgm:t>
        <a:bodyPr/>
        <a:lstStyle/>
        <a:p>
          <a:endParaRPr lang="zh-CN" altLang="en-US" sz="3200"/>
        </a:p>
      </dgm:t>
    </dgm:pt>
    <dgm:pt modelId="{3AB521EA-4184-134B-96FB-CCA5C5D7ABBD}" cxnId="{1B8D4D82-8558-9841-A51B-EAF9BB32574D}" type="sibTrans">
      <dgm:prSet/>
      <dgm:spPr/>
      <dgm:t>
        <a:bodyPr/>
        <a:lstStyle/>
        <a:p>
          <a:endParaRPr lang="zh-CN" altLang="en-US" sz="3200"/>
        </a:p>
      </dgm:t>
    </dgm:pt>
    <dgm:pt modelId="{B13CE5CC-8B5D-9843-9D73-5AA832A70242}">
      <dgm:prSet custT="1"/>
      <dgm:spPr/>
      <dgm:t>
        <a:bodyPr/>
        <a:lstStyle/>
        <a:p>
          <a:r>
            <a:rPr lang="en-US" sz="1200" dirty="0" smtClean="0"/>
            <a:t>2.3.1 </a:t>
          </a:r>
          <a:r>
            <a:rPr lang="zh-CN" sz="1200" dirty="0" smtClean="0"/>
            <a:t>西晋灭亡引起的变动</a:t>
          </a:r>
          <a:endParaRPr lang="zh-CN" altLang="en-US" sz="1200" dirty="0"/>
        </a:p>
      </dgm:t>
    </dgm:pt>
    <dgm:pt modelId="{D7B9D86C-C5D7-3742-8854-1A06C87A061F}" cxnId="{F2B8D286-413B-1641-9755-F8B05B642783}" type="parTrans">
      <dgm:prSet/>
      <dgm:spPr/>
      <dgm:t>
        <a:bodyPr/>
        <a:lstStyle/>
        <a:p>
          <a:endParaRPr lang="zh-CN" altLang="en-US" sz="3200"/>
        </a:p>
      </dgm:t>
    </dgm:pt>
    <dgm:pt modelId="{638E7C31-E208-3642-BDB2-A771C65F5E1B}" cxnId="{F2B8D286-413B-1641-9755-F8B05B642783}" type="sibTrans">
      <dgm:prSet/>
      <dgm:spPr/>
      <dgm:t>
        <a:bodyPr/>
        <a:lstStyle/>
        <a:p>
          <a:endParaRPr lang="zh-CN" altLang="en-US" sz="3200"/>
        </a:p>
      </dgm:t>
    </dgm:pt>
    <dgm:pt modelId="{1F97FC53-8FEC-2143-9317-9D5035235348}">
      <dgm:prSet custT="1"/>
      <dgm:spPr/>
      <dgm:t>
        <a:bodyPr/>
        <a:lstStyle/>
        <a:p>
          <a:r>
            <a:rPr lang="en-US" sz="1200" dirty="0" smtClean="0"/>
            <a:t>2.3.2 </a:t>
          </a:r>
          <a:r>
            <a:rPr lang="zh-CN" sz="1200" dirty="0" smtClean="0"/>
            <a:t>开发江南</a:t>
          </a:r>
          <a:endParaRPr lang="zh-CN" altLang="en-US" sz="1200" dirty="0"/>
        </a:p>
      </dgm:t>
    </dgm:pt>
    <dgm:pt modelId="{FAC973E8-5D48-1844-9055-FE93DF7C8CDD}" cxnId="{16DB5600-BEB1-2A48-9D63-0B96B2AC89B4}" type="parTrans">
      <dgm:prSet/>
      <dgm:spPr/>
      <dgm:t>
        <a:bodyPr/>
        <a:lstStyle/>
        <a:p>
          <a:endParaRPr lang="zh-CN" altLang="en-US" sz="3200"/>
        </a:p>
      </dgm:t>
    </dgm:pt>
    <dgm:pt modelId="{F6E5C98E-6DDF-F945-830F-74F593911806}" cxnId="{16DB5600-BEB1-2A48-9D63-0B96B2AC89B4}" type="sibTrans">
      <dgm:prSet/>
      <dgm:spPr/>
      <dgm:t>
        <a:bodyPr/>
        <a:lstStyle/>
        <a:p>
          <a:endParaRPr lang="zh-CN" altLang="en-US" sz="3200"/>
        </a:p>
      </dgm:t>
    </dgm:pt>
    <dgm:pt modelId="{33576752-DE1D-324E-9BEB-6FFD54AB124D}">
      <dgm:prSet custT="1"/>
      <dgm:spPr/>
      <dgm:t>
        <a:bodyPr/>
        <a:lstStyle/>
        <a:p>
          <a:r>
            <a:rPr lang="en-US" sz="1200" dirty="0" smtClean="0"/>
            <a:t>2.3.3 </a:t>
          </a:r>
          <a:r>
            <a:rPr lang="zh-CN" sz="1200" dirty="0" smtClean="0"/>
            <a:t>佛教的传播</a:t>
          </a:r>
          <a:endParaRPr lang="zh-CN" altLang="en-US" sz="1200" dirty="0"/>
        </a:p>
      </dgm:t>
    </dgm:pt>
    <dgm:pt modelId="{F43C2861-F8BE-8F4E-8E02-EBA7C5034246}" cxnId="{B4A255E6-CB9F-5644-AE31-D2289E517623}" type="parTrans">
      <dgm:prSet/>
      <dgm:spPr/>
      <dgm:t>
        <a:bodyPr/>
        <a:lstStyle/>
        <a:p>
          <a:endParaRPr lang="zh-CN" altLang="en-US" sz="3200"/>
        </a:p>
      </dgm:t>
    </dgm:pt>
    <dgm:pt modelId="{6D8FFBD2-469F-BD4E-9CE9-E340AAFBD524}" cxnId="{B4A255E6-CB9F-5644-AE31-D2289E517623}" type="sibTrans">
      <dgm:prSet/>
      <dgm:spPr/>
      <dgm:t>
        <a:bodyPr/>
        <a:lstStyle/>
        <a:p>
          <a:endParaRPr lang="zh-CN" altLang="en-US" sz="3200"/>
        </a:p>
      </dgm:t>
    </dgm:pt>
    <dgm:pt modelId="{74D141D4-904A-2248-BF02-55EAF11CF1FE}">
      <dgm:prSet custT="1"/>
      <dgm:spPr/>
      <dgm:t>
        <a:bodyPr/>
        <a:lstStyle/>
        <a:p>
          <a:r>
            <a:rPr lang="en-US" sz="1200" dirty="0" smtClean="0"/>
            <a:t>2.3.4 </a:t>
          </a:r>
          <a:r>
            <a:rPr lang="zh-CN" sz="1200" dirty="0" smtClean="0"/>
            <a:t>民族大融合</a:t>
          </a:r>
          <a:endParaRPr lang="zh-CN" altLang="en-US" sz="1200" dirty="0"/>
        </a:p>
      </dgm:t>
    </dgm:pt>
    <dgm:pt modelId="{E654D692-6A0E-3B4C-8F30-E2AF95A957C6}" cxnId="{8A567AC4-975C-5145-8ABE-4E4A15D1AFCE}" type="parTrans">
      <dgm:prSet/>
      <dgm:spPr/>
      <dgm:t>
        <a:bodyPr/>
        <a:lstStyle/>
        <a:p>
          <a:endParaRPr lang="zh-CN" altLang="en-US" sz="3200"/>
        </a:p>
      </dgm:t>
    </dgm:pt>
    <dgm:pt modelId="{506A0EC9-E285-584C-8D16-DE319BBA6268}" cxnId="{8A567AC4-975C-5145-8ABE-4E4A15D1AFCE}" type="sibTrans">
      <dgm:prSet/>
      <dgm:spPr/>
      <dgm:t>
        <a:bodyPr/>
        <a:lstStyle/>
        <a:p>
          <a:endParaRPr lang="zh-CN" altLang="en-US" sz="3200"/>
        </a:p>
      </dgm:t>
    </dgm:pt>
    <dgm:pt modelId="{5A8BC455-2A89-3949-B64A-798EDA180E68}">
      <dgm:prSet custT="1"/>
      <dgm:spPr/>
      <dgm:t>
        <a:bodyPr/>
        <a:lstStyle/>
        <a:p>
          <a:r>
            <a:rPr lang="en-US" sz="1200" dirty="0" smtClean="0"/>
            <a:t>2.4.1 </a:t>
          </a:r>
          <a:r>
            <a:rPr lang="zh-CN" sz="1200" dirty="0" smtClean="0"/>
            <a:t>开放的立国精神及唐对宋的决定性影响</a:t>
          </a:r>
          <a:endParaRPr lang="zh-CN" altLang="en-US" sz="1200" dirty="0"/>
        </a:p>
      </dgm:t>
    </dgm:pt>
    <dgm:pt modelId="{D6DD801B-1EE8-064F-83EC-FEA5BEC95861}" cxnId="{39BA9580-E2F0-E24E-839A-CD9DC844D03D}" type="parTrans">
      <dgm:prSet/>
      <dgm:spPr/>
      <dgm:t>
        <a:bodyPr/>
        <a:lstStyle/>
        <a:p>
          <a:endParaRPr lang="zh-CN" altLang="en-US" sz="3200"/>
        </a:p>
      </dgm:t>
    </dgm:pt>
    <dgm:pt modelId="{2A99F4CA-3DB3-6449-8C14-00D33D60CCE8}" cxnId="{39BA9580-E2F0-E24E-839A-CD9DC844D03D}" type="sibTrans">
      <dgm:prSet/>
      <dgm:spPr/>
      <dgm:t>
        <a:bodyPr/>
        <a:lstStyle/>
        <a:p>
          <a:endParaRPr lang="zh-CN" altLang="en-US" sz="3200"/>
        </a:p>
      </dgm:t>
    </dgm:pt>
    <dgm:pt modelId="{2BD88E66-8CFB-E94D-BFF1-0BEC3BDCF456}">
      <dgm:prSet custT="1"/>
      <dgm:spPr/>
      <dgm:t>
        <a:bodyPr/>
        <a:lstStyle/>
        <a:p>
          <a:r>
            <a:rPr lang="en-US" sz="1200" dirty="0" smtClean="0"/>
            <a:t>2.4.2 </a:t>
          </a:r>
          <a:r>
            <a:rPr lang="zh-CN" sz="1200" dirty="0" smtClean="0"/>
            <a:t>唐宋间社会文化的变革</a:t>
          </a:r>
          <a:endParaRPr lang="zh-CN" altLang="en-US" sz="1200" dirty="0"/>
        </a:p>
      </dgm:t>
    </dgm:pt>
    <dgm:pt modelId="{83ECE1A1-987C-A646-8632-F126D1F89D46}" cxnId="{E70BA20C-2E05-F948-B141-BEC1E1AF6061}" type="parTrans">
      <dgm:prSet/>
      <dgm:spPr/>
      <dgm:t>
        <a:bodyPr/>
        <a:lstStyle/>
        <a:p>
          <a:endParaRPr lang="zh-CN" altLang="en-US" sz="3200"/>
        </a:p>
      </dgm:t>
    </dgm:pt>
    <dgm:pt modelId="{F98C3692-6CCC-F943-B15A-7E31490F72E9}" cxnId="{E70BA20C-2E05-F948-B141-BEC1E1AF6061}" type="sibTrans">
      <dgm:prSet/>
      <dgm:spPr/>
      <dgm:t>
        <a:bodyPr/>
        <a:lstStyle/>
        <a:p>
          <a:endParaRPr lang="zh-CN" altLang="en-US" sz="3200"/>
        </a:p>
      </dgm:t>
    </dgm:pt>
    <dgm:pt modelId="{CC9B608A-EDD3-9547-9D7D-241CB9BD19F7}">
      <dgm:prSet custT="1"/>
      <dgm:spPr/>
      <dgm:t>
        <a:bodyPr/>
        <a:lstStyle/>
        <a:p>
          <a:r>
            <a:rPr lang="en-US" sz="1200" dirty="0" smtClean="0"/>
            <a:t>2.4.3 </a:t>
          </a:r>
          <a:r>
            <a:rPr lang="zh-CN" sz="1200" dirty="0" smtClean="0"/>
            <a:t>民族传统复归下士大夫的文化振作</a:t>
          </a:r>
          <a:endParaRPr lang="zh-CN" altLang="en-US" sz="1200" dirty="0"/>
        </a:p>
      </dgm:t>
    </dgm:pt>
    <dgm:pt modelId="{B4DC76A4-3A96-C840-9B46-757E93DCA52C}" cxnId="{F820CD46-59DD-3A44-8D73-6D03BE157A2A}" type="parTrans">
      <dgm:prSet/>
      <dgm:spPr/>
      <dgm:t>
        <a:bodyPr/>
        <a:lstStyle/>
        <a:p>
          <a:endParaRPr lang="zh-CN" altLang="en-US" sz="3200"/>
        </a:p>
      </dgm:t>
    </dgm:pt>
    <dgm:pt modelId="{364605C9-442B-8D44-9DDA-F5860D82BF35}" cxnId="{F820CD46-59DD-3A44-8D73-6D03BE157A2A}" type="sibTrans">
      <dgm:prSet/>
      <dgm:spPr/>
      <dgm:t>
        <a:bodyPr/>
        <a:lstStyle/>
        <a:p>
          <a:endParaRPr lang="zh-CN" altLang="en-US" sz="3200"/>
        </a:p>
      </dgm:t>
    </dgm:pt>
    <dgm:pt modelId="{7FF0B2AA-CFB1-024E-B689-CF9C3C46B2D3}">
      <dgm:prSet custT="1"/>
      <dgm:spPr/>
      <dgm:t>
        <a:bodyPr/>
        <a:lstStyle/>
        <a:p>
          <a:r>
            <a:rPr lang="en-US" sz="1200" dirty="0" smtClean="0"/>
            <a:t>2.5.1 </a:t>
          </a:r>
          <a:r>
            <a:rPr lang="zh-CN" sz="1200" dirty="0" smtClean="0"/>
            <a:t>元朝统一对中国文化的影响</a:t>
          </a:r>
          <a:endParaRPr lang="zh-CN" altLang="en-US" sz="1200" dirty="0"/>
        </a:p>
      </dgm:t>
    </dgm:pt>
    <dgm:pt modelId="{C780E432-53A1-5D43-A05D-7952B923EF81}" cxnId="{EDB00B6A-E9FF-FE41-95A6-66F8FF6C2A2C}" type="parTrans">
      <dgm:prSet/>
      <dgm:spPr/>
      <dgm:t>
        <a:bodyPr/>
        <a:lstStyle/>
        <a:p>
          <a:endParaRPr lang="zh-CN" altLang="en-US" sz="3200"/>
        </a:p>
      </dgm:t>
    </dgm:pt>
    <dgm:pt modelId="{030AAC66-ED6C-5F4D-9BCB-73D8947E5066}" cxnId="{EDB00B6A-E9FF-FE41-95A6-66F8FF6C2A2C}" type="sibTrans">
      <dgm:prSet/>
      <dgm:spPr/>
      <dgm:t>
        <a:bodyPr/>
        <a:lstStyle/>
        <a:p>
          <a:endParaRPr lang="zh-CN" altLang="en-US" sz="3200"/>
        </a:p>
      </dgm:t>
    </dgm:pt>
    <dgm:pt modelId="{37B29F57-0DBA-494E-B44B-69BD3A72BF3F}">
      <dgm:prSet custT="1"/>
      <dgm:spPr/>
      <dgm:t>
        <a:bodyPr/>
        <a:lstStyle/>
        <a:p>
          <a:r>
            <a:rPr lang="en-US" sz="1200" dirty="0" smtClean="0"/>
            <a:t>2.5.2 </a:t>
          </a:r>
          <a:r>
            <a:rPr lang="zh-CN" sz="1200" dirty="0" smtClean="0"/>
            <a:t>东西方的相遇与明清两代的立国精神</a:t>
          </a:r>
          <a:r>
            <a:rPr lang="en-US" sz="1200" dirty="0" smtClean="0"/>
            <a:t> </a:t>
          </a:r>
          <a:endParaRPr lang="zh-CN" altLang="en-US" sz="1200" dirty="0"/>
        </a:p>
      </dgm:t>
    </dgm:pt>
    <dgm:pt modelId="{AE3B538D-6CA4-0C4A-B9BE-8AE108618C35}" cxnId="{9DA59246-014E-3648-B2AC-57F183EE7D55}" type="parTrans">
      <dgm:prSet/>
      <dgm:spPr/>
      <dgm:t>
        <a:bodyPr/>
        <a:lstStyle/>
        <a:p>
          <a:endParaRPr lang="zh-CN" altLang="en-US" sz="3200"/>
        </a:p>
      </dgm:t>
    </dgm:pt>
    <dgm:pt modelId="{1919A305-842C-B54D-B492-BF16ED3482A0}" cxnId="{9DA59246-014E-3648-B2AC-57F183EE7D55}" type="sibTrans">
      <dgm:prSet/>
      <dgm:spPr/>
      <dgm:t>
        <a:bodyPr/>
        <a:lstStyle/>
        <a:p>
          <a:endParaRPr lang="zh-CN" altLang="en-US" sz="3200"/>
        </a:p>
      </dgm:t>
    </dgm:pt>
    <dgm:pt modelId="{3BDB2175-AA01-074F-9C38-8F66EB87AD9A}">
      <dgm:prSet custT="1"/>
      <dgm:spPr/>
      <dgm:t>
        <a:bodyPr/>
        <a:lstStyle/>
        <a:p>
          <a:r>
            <a:rPr lang="en-US" sz="1200" dirty="0" smtClean="0"/>
            <a:t>2.5.3 </a:t>
          </a:r>
          <a:r>
            <a:rPr lang="zh-CN" sz="1200" dirty="0" smtClean="0"/>
            <a:t>元明清三朝的文化政策与知识阶层的文化活动</a:t>
          </a:r>
          <a:endParaRPr lang="zh-CN" altLang="en-US" sz="1200" dirty="0"/>
        </a:p>
      </dgm:t>
    </dgm:pt>
    <dgm:pt modelId="{9ED50A6A-1D79-134C-83C5-57D95AA9498B}" cxnId="{3621EC8F-6512-F549-8025-7081E63E58DF}" type="parTrans">
      <dgm:prSet/>
      <dgm:spPr/>
      <dgm:t>
        <a:bodyPr/>
        <a:lstStyle/>
        <a:p>
          <a:endParaRPr lang="zh-CN" altLang="en-US" sz="3200"/>
        </a:p>
      </dgm:t>
    </dgm:pt>
    <dgm:pt modelId="{8034A49B-6F9D-4D46-A2A9-6E0D713494DA}" cxnId="{3621EC8F-6512-F549-8025-7081E63E58DF}" type="sibTrans">
      <dgm:prSet/>
      <dgm:spPr/>
      <dgm:t>
        <a:bodyPr/>
        <a:lstStyle/>
        <a:p>
          <a:endParaRPr lang="zh-CN" altLang="en-US" sz="3200"/>
        </a:p>
      </dgm:t>
    </dgm:pt>
    <dgm:pt modelId="{D12D2C79-5D5E-1240-8330-59CBBED987D1}" type="pres">
      <dgm:prSet presAssocID="{673BE2AD-3DBF-B94D-909E-B6B10668AD1A}" presName="hierChild1" presStyleCnt="0">
        <dgm:presLayoutVars>
          <dgm:orgChart val="1"/>
          <dgm:chPref val="1"/>
          <dgm:dir/>
          <dgm:animOne val="branch"/>
          <dgm:animLvl val="lvl"/>
          <dgm:resizeHandles/>
        </dgm:presLayoutVars>
      </dgm:prSet>
      <dgm:spPr/>
      <dgm:t>
        <a:bodyPr/>
        <a:lstStyle/>
        <a:p>
          <a:endParaRPr lang="zh-CN" altLang="en-US"/>
        </a:p>
      </dgm:t>
    </dgm:pt>
    <dgm:pt modelId="{040D9054-E412-394A-A4E2-3658A06DABA9}" type="pres">
      <dgm:prSet presAssocID="{7EE1E6DF-A451-B743-8945-E9DB5C5ECC71}" presName="hierRoot1" presStyleCnt="0">
        <dgm:presLayoutVars>
          <dgm:hierBranch val="init"/>
        </dgm:presLayoutVars>
      </dgm:prSet>
      <dgm:spPr/>
      <dgm:t>
        <a:bodyPr/>
        <a:lstStyle/>
        <a:p>
          <a:endParaRPr lang="zh-CN" altLang="en-US"/>
        </a:p>
      </dgm:t>
    </dgm:pt>
    <dgm:pt modelId="{33352E70-B069-D24F-8776-6AFCEB9D8C55}" type="pres">
      <dgm:prSet presAssocID="{7EE1E6DF-A451-B743-8945-E9DB5C5ECC71}" presName="rootComposite1" presStyleCnt="0"/>
      <dgm:spPr/>
      <dgm:t>
        <a:bodyPr/>
        <a:lstStyle/>
        <a:p>
          <a:endParaRPr lang="zh-CN" altLang="en-US"/>
        </a:p>
      </dgm:t>
    </dgm:pt>
    <dgm:pt modelId="{5E3CC6B1-877B-8645-AB2F-023486055F92}" type="pres">
      <dgm:prSet presAssocID="{7EE1E6DF-A451-B743-8945-E9DB5C5ECC71}" presName="rootText1" presStyleLbl="node0" presStyleIdx="0" presStyleCnt="1" custScaleX="286846" custScaleY="350001" custLinFactX="-176819" custLinFactNeighborX="-200000" custLinFactNeighborY="21176">
        <dgm:presLayoutVars>
          <dgm:chPref val="3"/>
        </dgm:presLayoutVars>
      </dgm:prSet>
      <dgm:spPr/>
      <dgm:t>
        <a:bodyPr/>
        <a:lstStyle/>
        <a:p>
          <a:endParaRPr lang="zh-CN" altLang="en-US"/>
        </a:p>
      </dgm:t>
    </dgm:pt>
    <dgm:pt modelId="{CB304CB0-E9E5-7842-8D8A-9D6307040B01}" type="pres">
      <dgm:prSet presAssocID="{7EE1E6DF-A451-B743-8945-E9DB5C5ECC71}" presName="rootConnector1" presStyleLbl="node1" presStyleIdx="0" presStyleCnt="0"/>
      <dgm:spPr/>
      <dgm:t>
        <a:bodyPr/>
        <a:lstStyle/>
        <a:p>
          <a:endParaRPr lang="zh-CN" altLang="en-US"/>
        </a:p>
      </dgm:t>
    </dgm:pt>
    <dgm:pt modelId="{EB1C43F6-015F-0E4F-91F4-F48A3048AB61}" type="pres">
      <dgm:prSet presAssocID="{7EE1E6DF-A451-B743-8945-E9DB5C5ECC71}" presName="hierChild2" presStyleCnt="0"/>
      <dgm:spPr/>
      <dgm:t>
        <a:bodyPr/>
        <a:lstStyle/>
        <a:p>
          <a:endParaRPr lang="zh-CN" altLang="en-US"/>
        </a:p>
      </dgm:t>
    </dgm:pt>
    <dgm:pt modelId="{2DD8D82C-1599-9147-A8B0-54F550A957FD}" type="pres">
      <dgm:prSet presAssocID="{9597055C-B528-6740-9FA1-4BCC1D6B626D}" presName="Name64" presStyleLbl="parChTrans1D2" presStyleIdx="0" presStyleCnt="5"/>
      <dgm:spPr/>
      <dgm:t>
        <a:bodyPr/>
        <a:lstStyle/>
        <a:p>
          <a:endParaRPr lang="zh-CN" altLang="en-US"/>
        </a:p>
      </dgm:t>
    </dgm:pt>
    <dgm:pt modelId="{80CCD856-333C-3A46-AC7C-297A3668D2C5}" type="pres">
      <dgm:prSet presAssocID="{08AC3151-1874-3946-A375-EAACCCEA28F2}" presName="hierRoot2" presStyleCnt="0">
        <dgm:presLayoutVars>
          <dgm:hierBranch val="init"/>
        </dgm:presLayoutVars>
      </dgm:prSet>
      <dgm:spPr/>
      <dgm:t>
        <a:bodyPr/>
        <a:lstStyle/>
        <a:p>
          <a:endParaRPr lang="zh-CN" altLang="en-US"/>
        </a:p>
      </dgm:t>
    </dgm:pt>
    <dgm:pt modelId="{68CE95D7-BE48-9B43-92E4-3682B80F90F0}" type="pres">
      <dgm:prSet presAssocID="{08AC3151-1874-3946-A375-EAACCCEA28F2}" presName="rootComposite" presStyleCnt="0"/>
      <dgm:spPr/>
      <dgm:t>
        <a:bodyPr/>
        <a:lstStyle/>
        <a:p>
          <a:endParaRPr lang="zh-CN" altLang="en-US"/>
        </a:p>
      </dgm:t>
    </dgm:pt>
    <dgm:pt modelId="{578F8B30-5BF5-9147-8B2E-50C8D22B11FD}" type="pres">
      <dgm:prSet presAssocID="{08AC3151-1874-3946-A375-EAACCCEA28F2}" presName="rootText" presStyleLbl="node2" presStyleIdx="0" presStyleCnt="5" custScaleX="388769" custScaleY="236099" custLinFactNeighborX="-51037" custLinFactNeighborY="9366">
        <dgm:presLayoutVars>
          <dgm:chPref val="3"/>
        </dgm:presLayoutVars>
      </dgm:prSet>
      <dgm:spPr/>
      <dgm:t>
        <a:bodyPr/>
        <a:lstStyle/>
        <a:p>
          <a:endParaRPr lang="zh-CN" altLang="en-US"/>
        </a:p>
      </dgm:t>
    </dgm:pt>
    <dgm:pt modelId="{F9172D81-9CC2-704B-9EB3-E97B9D926E7D}" type="pres">
      <dgm:prSet presAssocID="{08AC3151-1874-3946-A375-EAACCCEA28F2}" presName="rootConnector" presStyleLbl="node2" presStyleIdx="0" presStyleCnt="5"/>
      <dgm:spPr/>
      <dgm:t>
        <a:bodyPr/>
        <a:lstStyle/>
        <a:p>
          <a:endParaRPr lang="zh-CN" altLang="en-US"/>
        </a:p>
      </dgm:t>
    </dgm:pt>
    <dgm:pt modelId="{B7583E20-58CD-E94A-9913-4C00B173CF4A}" type="pres">
      <dgm:prSet presAssocID="{08AC3151-1874-3946-A375-EAACCCEA28F2}" presName="hierChild4" presStyleCnt="0"/>
      <dgm:spPr/>
      <dgm:t>
        <a:bodyPr/>
        <a:lstStyle/>
        <a:p>
          <a:endParaRPr lang="zh-CN" altLang="en-US"/>
        </a:p>
      </dgm:t>
    </dgm:pt>
    <dgm:pt modelId="{23716476-09CE-3A4C-A305-1338655E5CD4}" type="pres">
      <dgm:prSet presAssocID="{A0EF42B8-4699-7E43-AFB9-04303D502115}" presName="Name64" presStyleLbl="parChTrans1D3" presStyleIdx="0" presStyleCnt="18"/>
      <dgm:spPr/>
      <dgm:t>
        <a:bodyPr/>
        <a:lstStyle/>
        <a:p>
          <a:endParaRPr lang="zh-CN" altLang="en-US"/>
        </a:p>
      </dgm:t>
    </dgm:pt>
    <dgm:pt modelId="{96EBEF06-B9BC-5347-9194-E4EEDA460F88}" type="pres">
      <dgm:prSet presAssocID="{1238D103-A240-0F43-9766-DE88AC49B2DE}" presName="hierRoot2" presStyleCnt="0">
        <dgm:presLayoutVars>
          <dgm:hierBranch val="init"/>
        </dgm:presLayoutVars>
      </dgm:prSet>
      <dgm:spPr/>
      <dgm:t>
        <a:bodyPr/>
        <a:lstStyle/>
        <a:p>
          <a:endParaRPr lang="zh-CN" altLang="en-US"/>
        </a:p>
      </dgm:t>
    </dgm:pt>
    <dgm:pt modelId="{7E8FB71A-1EDF-0F42-916D-A5C7EF35B47D}" type="pres">
      <dgm:prSet presAssocID="{1238D103-A240-0F43-9766-DE88AC49B2DE}" presName="rootComposite" presStyleCnt="0"/>
      <dgm:spPr/>
      <dgm:t>
        <a:bodyPr/>
        <a:lstStyle/>
        <a:p>
          <a:endParaRPr lang="zh-CN" altLang="en-US"/>
        </a:p>
      </dgm:t>
    </dgm:pt>
    <dgm:pt modelId="{FDB60C50-6EED-E84D-8E7B-6659AEECC920}" type="pres">
      <dgm:prSet presAssocID="{1238D103-A240-0F43-9766-DE88AC49B2DE}" presName="rootText" presStyleLbl="node3" presStyleIdx="0" presStyleCnt="18" custScaleX="616068" custScaleY="131437" custLinFactX="100000" custLinFactNeighborX="113018" custLinFactNeighborY="14117">
        <dgm:presLayoutVars>
          <dgm:chPref val="3"/>
        </dgm:presLayoutVars>
      </dgm:prSet>
      <dgm:spPr/>
      <dgm:t>
        <a:bodyPr/>
        <a:lstStyle/>
        <a:p>
          <a:endParaRPr lang="zh-CN" altLang="en-US"/>
        </a:p>
      </dgm:t>
    </dgm:pt>
    <dgm:pt modelId="{613D1684-4C1E-C148-9F11-83F7C634027B}" type="pres">
      <dgm:prSet presAssocID="{1238D103-A240-0F43-9766-DE88AC49B2DE}" presName="rootConnector" presStyleLbl="node3" presStyleIdx="0" presStyleCnt="18"/>
      <dgm:spPr/>
      <dgm:t>
        <a:bodyPr/>
        <a:lstStyle/>
        <a:p>
          <a:endParaRPr lang="zh-CN" altLang="en-US"/>
        </a:p>
      </dgm:t>
    </dgm:pt>
    <dgm:pt modelId="{DAA08150-9618-874D-AB6D-8671CFB18566}" type="pres">
      <dgm:prSet presAssocID="{1238D103-A240-0F43-9766-DE88AC49B2DE}" presName="hierChild4" presStyleCnt="0"/>
      <dgm:spPr/>
      <dgm:t>
        <a:bodyPr/>
        <a:lstStyle/>
        <a:p>
          <a:endParaRPr lang="zh-CN" altLang="en-US"/>
        </a:p>
      </dgm:t>
    </dgm:pt>
    <dgm:pt modelId="{65C90683-875E-0F44-9AB7-C7BFA0DCBD31}" type="pres">
      <dgm:prSet presAssocID="{1238D103-A240-0F43-9766-DE88AC49B2DE}" presName="hierChild5" presStyleCnt="0"/>
      <dgm:spPr/>
      <dgm:t>
        <a:bodyPr/>
        <a:lstStyle/>
        <a:p>
          <a:endParaRPr lang="zh-CN" altLang="en-US"/>
        </a:p>
      </dgm:t>
    </dgm:pt>
    <dgm:pt modelId="{277E8422-3F2B-C24F-AB9F-7261F6B497F1}" type="pres">
      <dgm:prSet presAssocID="{85B30A7D-D5B6-6741-BA56-457D33FD9DD1}" presName="Name64" presStyleLbl="parChTrans1D3" presStyleIdx="1" presStyleCnt="18"/>
      <dgm:spPr/>
      <dgm:t>
        <a:bodyPr/>
        <a:lstStyle/>
        <a:p>
          <a:endParaRPr lang="zh-CN" altLang="en-US"/>
        </a:p>
      </dgm:t>
    </dgm:pt>
    <dgm:pt modelId="{1793FF72-8C1A-964C-B460-0B0F6452E5E0}" type="pres">
      <dgm:prSet presAssocID="{164CF542-7158-6F47-984D-8F18BE2C6FEF}" presName="hierRoot2" presStyleCnt="0">
        <dgm:presLayoutVars>
          <dgm:hierBranch val="init"/>
        </dgm:presLayoutVars>
      </dgm:prSet>
      <dgm:spPr/>
      <dgm:t>
        <a:bodyPr/>
        <a:lstStyle/>
        <a:p>
          <a:endParaRPr lang="zh-CN" altLang="en-US"/>
        </a:p>
      </dgm:t>
    </dgm:pt>
    <dgm:pt modelId="{25E44C41-3A0B-8949-B45A-EEF055BDDC0A}" type="pres">
      <dgm:prSet presAssocID="{164CF542-7158-6F47-984D-8F18BE2C6FEF}" presName="rootComposite" presStyleCnt="0"/>
      <dgm:spPr/>
      <dgm:t>
        <a:bodyPr/>
        <a:lstStyle/>
        <a:p>
          <a:endParaRPr lang="zh-CN" altLang="en-US"/>
        </a:p>
      </dgm:t>
    </dgm:pt>
    <dgm:pt modelId="{6FC6D3B1-A7BA-6E46-B039-A8AE73D50938}" type="pres">
      <dgm:prSet presAssocID="{164CF542-7158-6F47-984D-8F18BE2C6FEF}" presName="rootText" presStyleLbl="node3" presStyleIdx="1" presStyleCnt="18" custScaleX="616068" custScaleY="131437" custLinFactX="100000" custLinFactNeighborX="113018" custLinFactNeighborY="14117">
        <dgm:presLayoutVars>
          <dgm:chPref val="3"/>
        </dgm:presLayoutVars>
      </dgm:prSet>
      <dgm:spPr/>
      <dgm:t>
        <a:bodyPr/>
        <a:lstStyle/>
        <a:p>
          <a:endParaRPr lang="zh-CN" altLang="en-US"/>
        </a:p>
      </dgm:t>
    </dgm:pt>
    <dgm:pt modelId="{A13DA931-4734-CD4D-98C2-EEC8E9803F80}" type="pres">
      <dgm:prSet presAssocID="{164CF542-7158-6F47-984D-8F18BE2C6FEF}" presName="rootConnector" presStyleLbl="node3" presStyleIdx="1" presStyleCnt="18"/>
      <dgm:spPr/>
      <dgm:t>
        <a:bodyPr/>
        <a:lstStyle/>
        <a:p>
          <a:endParaRPr lang="zh-CN" altLang="en-US"/>
        </a:p>
      </dgm:t>
    </dgm:pt>
    <dgm:pt modelId="{7D011442-0B1C-CF4B-8386-6397A52FC096}" type="pres">
      <dgm:prSet presAssocID="{164CF542-7158-6F47-984D-8F18BE2C6FEF}" presName="hierChild4" presStyleCnt="0"/>
      <dgm:spPr/>
      <dgm:t>
        <a:bodyPr/>
        <a:lstStyle/>
        <a:p>
          <a:endParaRPr lang="zh-CN" altLang="en-US"/>
        </a:p>
      </dgm:t>
    </dgm:pt>
    <dgm:pt modelId="{F2A711DB-0F0F-264B-9CFB-64916D81F908}" type="pres">
      <dgm:prSet presAssocID="{164CF542-7158-6F47-984D-8F18BE2C6FEF}" presName="hierChild5" presStyleCnt="0"/>
      <dgm:spPr/>
      <dgm:t>
        <a:bodyPr/>
        <a:lstStyle/>
        <a:p>
          <a:endParaRPr lang="zh-CN" altLang="en-US"/>
        </a:p>
      </dgm:t>
    </dgm:pt>
    <dgm:pt modelId="{7ED5652C-73B4-DC41-84A8-B61E0E33AE28}" type="pres">
      <dgm:prSet presAssocID="{C8D9C8C1-38C0-CD44-91F1-9E9A0BA3F870}" presName="Name64" presStyleLbl="parChTrans1D3" presStyleIdx="2" presStyleCnt="18"/>
      <dgm:spPr/>
      <dgm:t>
        <a:bodyPr/>
        <a:lstStyle/>
        <a:p>
          <a:endParaRPr lang="zh-CN" altLang="en-US"/>
        </a:p>
      </dgm:t>
    </dgm:pt>
    <dgm:pt modelId="{481B85C4-9DB7-BB49-8643-26614E95745C}" type="pres">
      <dgm:prSet presAssocID="{D8304AA7-F8AF-1E48-B7CF-5A9CC5B54711}" presName="hierRoot2" presStyleCnt="0">
        <dgm:presLayoutVars>
          <dgm:hierBranch val="init"/>
        </dgm:presLayoutVars>
      </dgm:prSet>
      <dgm:spPr/>
      <dgm:t>
        <a:bodyPr/>
        <a:lstStyle/>
        <a:p>
          <a:endParaRPr lang="zh-CN" altLang="en-US"/>
        </a:p>
      </dgm:t>
    </dgm:pt>
    <dgm:pt modelId="{E0B197FE-683E-0645-B9E2-81E90CD27968}" type="pres">
      <dgm:prSet presAssocID="{D8304AA7-F8AF-1E48-B7CF-5A9CC5B54711}" presName="rootComposite" presStyleCnt="0"/>
      <dgm:spPr/>
      <dgm:t>
        <a:bodyPr/>
        <a:lstStyle/>
        <a:p>
          <a:endParaRPr lang="zh-CN" altLang="en-US"/>
        </a:p>
      </dgm:t>
    </dgm:pt>
    <dgm:pt modelId="{F32F75DD-F49D-4C49-9B10-6C78F682AE85}" type="pres">
      <dgm:prSet presAssocID="{D8304AA7-F8AF-1E48-B7CF-5A9CC5B54711}" presName="rootText" presStyleLbl="node3" presStyleIdx="2" presStyleCnt="18" custScaleX="616068" custScaleY="131437" custLinFactX="100000" custLinFactNeighborX="113018" custLinFactNeighborY="14117">
        <dgm:presLayoutVars>
          <dgm:chPref val="3"/>
        </dgm:presLayoutVars>
      </dgm:prSet>
      <dgm:spPr/>
      <dgm:t>
        <a:bodyPr/>
        <a:lstStyle/>
        <a:p>
          <a:endParaRPr lang="zh-CN" altLang="en-US"/>
        </a:p>
      </dgm:t>
    </dgm:pt>
    <dgm:pt modelId="{A2F6C99A-E62A-384E-956C-5CD0771F810F}" type="pres">
      <dgm:prSet presAssocID="{D8304AA7-F8AF-1E48-B7CF-5A9CC5B54711}" presName="rootConnector" presStyleLbl="node3" presStyleIdx="2" presStyleCnt="18"/>
      <dgm:spPr/>
      <dgm:t>
        <a:bodyPr/>
        <a:lstStyle/>
        <a:p>
          <a:endParaRPr lang="zh-CN" altLang="en-US"/>
        </a:p>
      </dgm:t>
    </dgm:pt>
    <dgm:pt modelId="{0C0AB0D6-1069-AF4F-940C-D66A9AB95F7A}" type="pres">
      <dgm:prSet presAssocID="{D8304AA7-F8AF-1E48-B7CF-5A9CC5B54711}" presName="hierChild4" presStyleCnt="0"/>
      <dgm:spPr/>
      <dgm:t>
        <a:bodyPr/>
        <a:lstStyle/>
        <a:p>
          <a:endParaRPr lang="zh-CN" altLang="en-US"/>
        </a:p>
      </dgm:t>
    </dgm:pt>
    <dgm:pt modelId="{77CF1623-840F-AE47-A38D-63EC80E3C670}" type="pres">
      <dgm:prSet presAssocID="{D8304AA7-F8AF-1E48-B7CF-5A9CC5B54711}" presName="hierChild5" presStyleCnt="0"/>
      <dgm:spPr/>
      <dgm:t>
        <a:bodyPr/>
        <a:lstStyle/>
        <a:p>
          <a:endParaRPr lang="zh-CN" altLang="en-US"/>
        </a:p>
      </dgm:t>
    </dgm:pt>
    <dgm:pt modelId="{691EC662-0BD3-7140-8789-CA12CF31709A}" type="pres">
      <dgm:prSet presAssocID="{0C5559EA-5A38-264E-8466-76AEF901A8DF}" presName="Name64" presStyleLbl="parChTrans1D3" presStyleIdx="3" presStyleCnt="18"/>
      <dgm:spPr/>
      <dgm:t>
        <a:bodyPr/>
        <a:lstStyle/>
        <a:p>
          <a:endParaRPr lang="zh-CN" altLang="en-US"/>
        </a:p>
      </dgm:t>
    </dgm:pt>
    <dgm:pt modelId="{CF1398F3-666A-2040-99FC-F180B4F235D3}" type="pres">
      <dgm:prSet presAssocID="{F00590A2-1799-3344-8F4E-D1610FDA6008}" presName="hierRoot2" presStyleCnt="0">
        <dgm:presLayoutVars>
          <dgm:hierBranch val="init"/>
        </dgm:presLayoutVars>
      </dgm:prSet>
      <dgm:spPr/>
      <dgm:t>
        <a:bodyPr/>
        <a:lstStyle/>
        <a:p>
          <a:endParaRPr lang="zh-CN" altLang="en-US"/>
        </a:p>
      </dgm:t>
    </dgm:pt>
    <dgm:pt modelId="{527F3EC5-A2CD-3E48-9F1A-7236B27AABDD}" type="pres">
      <dgm:prSet presAssocID="{F00590A2-1799-3344-8F4E-D1610FDA6008}" presName="rootComposite" presStyleCnt="0"/>
      <dgm:spPr/>
      <dgm:t>
        <a:bodyPr/>
        <a:lstStyle/>
        <a:p>
          <a:endParaRPr lang="zh-CN" altLang="en-US"/>
        </a:p>
      </dgm:t>
    </dgm:pt>
    <dgm:pt modelId="{A50E85EE-2A02-1A40-9CEB-8023D10A3AB3}" type="pres">
      <dgm:prSet presAssocID="{F00590A2-1799-3344-8F4E-D1610FDA6008}" presName="rootText" presStyleLbl="node3" presStyleIdx="3" presStyleCnt="18" custScaleX="616068" custScaleY="131437" custLinFactX="100000" custLinFactNeighborX="113018" custLinFactNeighborY="14117">
        <dgm:presLayoutVars>
          <dgm:chPref val="3"/>
        </dgm:presLayoutVars>
      </dgm:prSet>
      <dgm:spPr/>
      <dgm:t>
        <a:bodyPr/>
        <a:lstStyle/>
        <a:p>
          <a:endParaRPr lang="zh-CN" altLang="en-US"/>
        </a:p>
      </dgm:t>
    </dgm:pt>
    <dgm:pt modelId="{22B8843C-B6C1-BB4B-8C83-E5D11C3DFBE0}" type="pres">
      <dgm:prSet presAssocID="{F00590A2-1799-3344-8F4E-D1610FDA6008}" presName="rootConnector" presStyleLbl="node3" presStyleIdx="3" presStyleCnt="18"/>
      <dgm:spPr/>
      <dgm:t>
        <a:bodyPr/>
        <a:lstStyle/>
        <a:p>
          <a:endParaRPr lang="zh-CN" altLang="en-US"/>
        </a:p>
      </dgm:t>
    </dgm:pt>
    <dgm:pt modelId="{79F2EADE-ADBA-5640-B0EE-05F5D39F69D5}" type="pres">
      <dgm:prSet presAssocID="{F00590A2-1799-3344-8F4E-D1610FDA6008}" presName="hierChild4" presStyleCnt="0"/>
      <dgm:spPr/>
      <dgm:t>
        <a:bodyPr/>
        <a:lstStyle/>
        <a:p>
          <a:endParaRPr lang="zh-CN" altLang="en-US"/>
        </a:p>
      </dgm:t>
    </dgm:pt>
    <dgm:pt modelId="{79E5709D-DD7B-864B-A2C6-C9A4EC7B4A7F}" type="pres">
      <dgm:prSet presAssocID="{F00590A2-1799-3344-8F4E-D1610FDA6008}" presName="hierChild5" presStyleCnt="0"/>
      <dgm:spPr/>
      <dgm:t>
        <a:bodyPr/>
        <a:lstStyle/>
        <a:p>
          <a:endParaRPr lang="zh-CN" altLang="en-US"/>
        </a:p>
      </dgm:t>
    </dgm:pt>
    <dgm:pt modelId="{114F98AD-7160-164E-A645-E44BF70C611D}" type="pres">
      <dgm:prSet presAssocID="{08AC3151-1874-3946-A375-EAACCCEA28F2}" presName="hierChild5" presStyleCnt="0"/>
      <dgm:spPr/>
      <dgm:t>
        <a:bodyPr/>
        <a:lstStyle/>
        <a:p>
          <a:endParaRPr lang="zh-CN" altLang="en-US"/>
        </a:p>
      </dgm:t>
    </dgm:pt>
    <dgm:pt modelId="{B618C506-FA8E-4E4A-802E-41C31A8A9515}" type="pres">
      <dgm:prSet presAssocID="{67E30BAC-85E8-2643-930C-D258AD9742AF}" presName="Name64" presStyleLbl="parChTrans1D2" presStyleIdx="1" presStyleCnt="5"/>
      <dgm:spPr/>
      <dgm:t>
        <a:bodyPr/>
        <a:lstStyle/>
        <a:p>
          <a:endParaRPr lang="zh-CN" altLang="en-US"/>
        </a:p>
      </dgm:t>
    </dgm:pt>
    <dgm:pt modelId="{F5FF2683-A9CD-674E-91DC-FAF085444FF7}" type="pres">
      <dgm:prSet presAssocID="{EA396543-E6FB-B047-BE99-A0A7E665E229}" presName="hierRoot2" presStyleCnt="0">
        <dgm:presLayoutVars>
          <dgm:hierBranch val="init"/>
        </dgm:presLayoutVars>
      </dgm:prSet>
      <dgm:spPr/>
      <dgm:t>
        <a:bodyPr/>
        <a:lstStyle/>
        <a:p>
          <a:endParaRPr lang="zh-CN" altLang="en-US"/>
        </a:p>
      </dgm:t>
    </dgm:pt>
    <dgm:pt modelId="{EFF929A3-2B5E-8C41-9EC2-B3545D9C248D}" type="pres">
      <dgm:prSet presAssocID="{EA396543-E6FB-B047-BE99-A0A7E665E229}" presName="rootComposite" presStyleCnt="0"/>
      <dgm:spPr/>
      <dgm:t>
        <a:bodyPr/>
        <a:lstStyle/>
        <a:p>
          <a:endParaRPr lang="zh-CN" altLang="en-US"/>
        </a:p>
      </dgm:t>
    </dgm:pt>
    <dgm:pt modelId="{118815A6-C614-D649-82F5-CF4E0670DA05}" type="pres">
      <dgm:prSet presAssocID="{EA396543-E6FB-B047-BE99-A0A7E665E229}" presName="rootText" presStyleLbl="node2" presStyleIdx="1" presStyleCnt="5" custScaleX="388769" custScaleY="236099" custLinFactNeighborX="-51037" custLinFactNeighborY="9366">
        <dgm:presLayoutVars>
          <dgm:chPref val="3"/>
        </dgm:presLayoutVars>
      </dgm:prSet>
      <dgm:spPr/>
      <dgm:t>
        <a:bodyPr/>
        <a:lstStyle/>
        <a:p>
          <a:endParaRPr lang="zh-CN" altLang="en-US"/>
        </a:p>
      </dgm:t>
    </dgm:pt>
    <dgm:pt modelId="{91B7043A-2F72-1F48-A30B-E96FF118A6F5}" type="pres">
      <dgm:prSet presAssocID="{EA396543-E6FB-B047-BE99-A0A7E665E229}" presName="rootConnector" presStyleLbl="node2" presStyleIdx="1" presStyleCnt="5"/>
      <dgm:spPr/>
      <dgm:t>
        <a:bodyPr/>
        <a:lstStyle/>
        <a:p>
          <a:endParaRPr lang="zh-CN" altLang="en-US"/>
        </a:p>
      </dgm:t>
    </dgm:pt>
    <dgm:pt modelId="{A58C16FA-6368-B14C-A303-0D4B10A9E92E}" type="pres">
      <dgm:prSet presAssocID="{EA396543-E6FB-B047-BE99-A0A7E665E229}" presName="hierChild4" presStyleCnt="0"/>
      <dgm:spPr/>
      <dgm:t>
        <a:bodyPr/>
        <a:lstStyle/>
        <a:p>
          <a:endParaRPr lang="zh-CN" altLang="en-US"/>
        </a:p>
      </dgm:t>
    </dgm:pt>
    <dgm:pt modelId="{7AA22D48-E88F-FC42-A5F8-948FE5889555}" type="pres">
      <dgm:prSet presAssocID="{FDE33FB0-4955-0A4A-B054-43C768A6F997}" presName="Name64" presStyleLbl="parChTrans1D3" presStyleIdx="4" presStyleCnt="18"/>
      <dgm:spPr/>
      <dgm:t>
        <a:bodyPr/>
        <a:lstStyle/>
        <a:p>
          <a:endParaRPr lang="zh-CN" altLang="en-US"/>
        </a:p>
      </dgm:t>
    </dgm:pt>
    <dgm:pt modelId="{E1DC63A3-D89D-424A-826B-F027E058CFD0}" type="pres">
      <dgm:prSet presAssocID="{8514807E-057A-5A46-B3B2-2F7647BA4F56}" presName="hierRoot2" presStyleCnt="0">
        <dgm:presLayoutVars>
          <dgm:hierBranch val="init"/>
        </dgm:presLayoutVars>
      </dgm:prSet>
      <dgm:spPr/>
      <dgm:t>
        <a:bodyPr/>
        <a:lstStyle/>
        <a:p>
          <a:endParaRPr lang="zh-CN" altLang="en-US"/>
        </a:p>
      </dgm:t>
    </dgm:pt>
    <dgm:pt modelId="{E76A204E-99A4-6743-B708-972CAB236A4A}" type="pres">
      <dgm:prSet presAssocID="{8514807E-057A-5A46-B3B2-2F7647BA4F56}" presName="rootComposite" presStyleCnt="0"/>
      <dgm:spPr/>
      <dgm:t>
        <a:bodyPr/>
        <a:lstStyle/>
        <a:p>
          <a:endParaRPr lang="zh-CN" altLang="en-US"/>
        </a:p>
      </dgm:t>
    </dgm:pt>
    <dgm:pt modelId="{0C0B9BCF-F78F-4A4B-A5C9-A2C640EF0A63}" type="pres">
      <dgm:prSet presAssocID="{8514807E-057A-5A46-B3B2-2F7647BA4F56}" presName="rootText" presStyleLbl="node3" presStyleIdx="4" presStyleCnt="18" custScaleX="616068" custScaleY="131437" custLinFactX="100000" custLinFactNeighborX="113018" custLinFactNeighborY="14117">
        <dgm:presLayoutVars>
          <dgm:chPref val="3"/>
        </dgm:presLayoutVars>
      </dgm:prSet>
      <dgm:spPr/>
      <dgm:t>
        <a:bodyPr/>
        <a:lstStyle/>
        <a:p>
          <a:endParaRPr lang="zh-CN" altLang="en-US"/>
        </a:p>
      </dgm:t>
    </dgm:pt>
    <dgm:pt modelId="{355AC5B9-5DCA-E842-A68D-00A822F71501}" type="pres">
      <dgm:prSet presAssocID="{8514807E-057A-5A46-B3B2-2F7647BA4F56}" presName="rootConnector" presStyleLbl="node3" presStyleIdx="4" presStyleCnt="18"/>
      <dgm:spPr/>
      <dgm:t>
        <a:bodyPr/>
        <a:lstStyle/>
        <a:p>
          <a:endParaRPr lang="zh-CN" altLang="en-US"/>
        </a:p>
      </dgm:t>
    </dgm:pt>
    <dgm:pt modelId="{C5BD6EAB-EFED-7C4A-B46F-AFF56E951B27}" type="pres">
      <dgm:prSet presAssocID="{8514807E-057A-5A46-B3B2-2F7647BA4F56}" presName="hierChild4" presStyleCnt="0"/>
      <dgm:spPr/>
      <dgm:t>
        <a:bodyPr/>
        <a:lstStyle/>
        <a:p>
          <a:endParaRPr lang="zh-CN" altLang="en-US"/>
        </a:p>
      </dgm:t>
    </dgm:pt>
    <dgm:pt modelId="{CD6264CF-3DA1-BB4F-B331-DCC6A67A0100}" type="pres">
      <dgm:prSet presAssocID="{8514807E-057A-5A46-B3B2-2F7647BA4F56}" presName="hierChild5" presStyleCnt="0"/>
      <dgm:spPr/>
      <dgm:t>
        <a:bodyPr/>
        <a:lstStyle/>
        <a:p>
          <a:endParaRPr lang="zh-CN" altLang="en-US"/>
        </a:p>
      </dgm:t>
    </dgm:pt>
    <dgm:pt modelId="{21D2EA63-CE59-4345-9039-6E2B07622896}" type="pres">
      <dgm:prSet presAssocID="{18006D0B-462E-9C41-822F-EE3CC9B54104}" presName="Name64" presStyleLbl="parChTrans1D3" presStyleIdx="5" presStyleCnt="18"/>
      <dgm:spPr/>
      <dgm:t>
        <a:bodyPr/>
        <a:lstStyle/>
        <a:p>
          <a:endParaRPr lang="zh-CN" altLang="en-US"/>
        </a:p>
      </dgm:t>
    </dgm:pt>
    <dgm:pt modelId="{D790A928-2543-9A4F-BE8D-A94EC1AF89E9}" type="pres">
      <dgm:prSet presAssocID="{AE8EE06C-502B-5E4B-A065-82DE4A74F625}" presName="hierRoot2" presStyleCnt="0">
        <dgm:presLayoutVars>
          <dgm:hierBranch val="init"/>
        </dgm:presLayoutVars>
      </dgm:prSet>
      <dgm:spPr/>
      <dgm:t>
        <a:bodyPr/>
        <a:lstStyle/>
        <a:p>
          <a:endParaRPr lang="zh-CN" altLang="en-US"/>
        </a:p>
      </dgm:t>
    </dgm:pt>
    <dgm:pt modelId="{C50CF4DA-5D6C-5346-A7E3-0A41C69D7805}" type="pres">
      <dgm:prSet presAssocID="{AE8EE06C-502B-5E4B-A065-82DE4A74F625}" presName="rootComposite" presStyleCnt="0"/>
      <dgm:spPr/>
      <dgm:t>
        <a:bodyPr/>
        <a:lstStyle/>
        <a:p>
          <a:endParaRPr lang="zh-CN" altLang="en-US"/>
        </a:p>
      </dgm:t>
    </dgm:pt>
    <dgm:pt modelId="{51F529BB-6668-DE4C-9CE5-22DA154ED4C0}" type="pres">
      <dgm:prSet presAssocID="{AE8EE06C-502B-5E4B-A065-82DE4A74F625}" presName="rootText" presStyleLbl="node3" presStyleIdx="5" presStyleCnt="18" custScaleX="616068" custScaleY="131437" custLinFactX="100000" custLinFactNeighborX="113018" custLinFactNeighborY="14117">
        <dgm:presLayoutVars>
          <dgm:chPref val="3"/>
        </dgm:presLayoutVars>
      </dgm:prSet>
      <dgm:spPr/>
      <dgm:t>
        <a:bodyPr/>
        <a:lstStyle/>
        <a:p>
          <a:endParaRPr lang="zh-CN" altLang="en-US"/>
        </a:p>
      </dgm:t>
    </dgm:pt>
    <dgm:pt modelId="{3B99842D-E365-3D42-890C-A34388567837}" type="pres">
      <dgm:prSet presAssocID="{AE8EE06C-502B-5E4B-A065-82DE4A74F625}" presName="rootConnector" presStyleLbl="node3" presStyleIdx="5" presStyleCnt="18"/>
      <dgm:spPr/>
      <dgm:t>
        <a:bodyPr/>
        <a:lstStyle/>
        <a:p>
          <a:endParaRPr lang="zh-CN" altLang="en-US"/>
        </a:p>
      </dgm:t>
    </dgm:pt>
    <dgm:pt modelId="{8CCF7851-7CA0-D248-A384-AC1F862291AF}" type="pres">
      <dgm:prSet presAssocID="{AE8EE06C-502B-5E4B-A065-82DE4A74F625}" presName="hierChild4" presStyleCnt="0"/>
      <dgm:spPr/>
      <dgm:t>
        <a:bodyPr/>
        <a:lstStyle/>
        <a:p>
          <a:endParaRPr lang="zh-CN" altLang="en-US"/>
        </a:p>
      </dgm:t>
    </dgm:pt>
    <dgm:pt modelId="{AD2060D9-1C94-A345-BA9A-478CF445A36A}" type="pres">
      <dgm:prSet presAssocID="{AE8EE06C-502B-5E4B-A065-82DE4A74F625}" presName="hierChild5" presStyleCnt="0"/>
      <dgm:spPr/>
      <dgm:t>
        <a:bodyPr/>
        <a:lstStyle/>
        <a:p>
          <a:endParaRPr lang="zh-CN" altLang="en-US"/>
        </a:p>
      </dgm:t>
    </dgm:pt>
    <dgm:pt modelId="{44C90681-9847-9248-A70E-F0893EB50EF1}" type="pres">
      <dgm:prSet presAssocID="{A4664377-EA78-7F49-9DD3-89BC1B9A3535}" presName="Name64" presStyleLbl="parChTrans1D3" presStyleIdx="6" presStyleCnt="18"/>
      <dgm:spPr/>
      <dgm:t>
        <a:bodyPr/>
        <a:lstStyle/>
        <a:p>
          <a:endParaRPr lang="zh-CN" altLang="en-US"/>
        </a:p>
      </dgm:t>
    </dgm:pt>
    <dgm:pt modelId="{27702AC9-C33B-8F46-AE30-5AD8F2D9FE06}" type="pres">
      <dgm:prSet presAssocID="{F010527B-29A0-704B-94BC-71A6A3ABAC39}" presName="hierRoot2" presStyleCnt="0">
        <dgm:presLayoutVars>
          <dgm:hierBranch val="init"/>
        </dgm:presLayoutVars>
      </dgm:prSet>
      <dgm:spPr/>
      <dgm:t>
        <a:bodyPr/>
        <a:lstStyle/>
        <a:p>
          <a:endParaRPr lang="zh-CN" altLang="en-US"/>
        </a:p>
      </dgm:t>
    </dgm:pt>
    <dgm:pt modelId="{ECB406B1-0295-5C45-8D57-A77CA7588C4A}" type="pres">
      <dgm:prSet presAssocID="{F010527B-29A0-704B-94BC-71A6A3ABAC39}" presName="rootComposite" presStyleCnt="0"/>
      <dgm:spPr/>
      <dgm:t>
        <a:bodyPr/>
        <a:lstStyle/>
        <a:p>
          <a:endParaRPr lang="zh-CN" altLang="en-US"/>
        </a:p>
      </dgm:t>
    </dgm:pt>
    <dgm:pt modelId="{8AE68FF3-1002-E14A-9018-BF2AE8ABCD8E}" type="pres">
      <dgm:prSet presAssocID="{F010527B-29A0-704B-94BC-71A6A3ABAC39}" presName="rootText" presStyleLbl="node3" presStyleIdx="6" presStyleCnt="18" custScaleX="616068" custScaleY="131437" custLinFactX="100000" custLinFactNeighborX="113018" custLinFactNeighborY="14117">
        <dgm:presLayoutVars>
          <dgm:chPref val="3"/>
        </dgm:presLayoutVars>
      </dgm:prSet>
      <dgm:spPr/>
      <dgm:t>
        <a:bodyPr/>
        <a:lstStyle/>
        <a:p>
          <a:endParaRPr lang="zh-CN" altLang="en-US"/>
        </a:p>
      </dgm:t>
    </dgm:pt>
    <dgm:pt modelId="{10695FAF-FC8B-7A4F-B4FE-FF4D60792073}" type="pres">
      <dgm:prSet presAssocID="{F010527B-29A0-704B-94BC-71A6A3ABAC39}" presName="rootConnector" presStyleLbl="node3" presStyleIdx="6" presStyleCnt="18"/>
      <dgm:spPr/>
      <dgm:t>
        <a:bodyPr/>
        <a:lstStyle/>
        <a:p>
          <a:endParaRPr lang="zh-CN" altLang="en-US"/>
        </a:p>
      </dgm:t>
    </dgm:pt>
    <dgm:pt modelId="{234982AF-C2A6-564F-B2CC-DF104145FE12}" type="pres">
      <dgm:prSet presAssocID="{F010527B-29A0-704B-94BC-71A6A3ABAC39}" presName="hierChild4" presStyleCnt="0"/>
      <dgm:spPr/>
      <dgm:t>
        <a:bodyPr/>
        <a:lstStyle/>
        <a:p>
          <a:endParaRPr lang="zh-CN" altLang="en-US"/>
        </a:p>
      </dgm:t>
    </dgm:pt>
    <dgm:pt modelId="{F2FFFFC8-C136-B74B-A12F-1AB4B7B01853}" type="pres">
      <dgm:prSet presAssocID="{F010527B-29A0-704B-94BC-71A6A3ABAC39}" presName="hierChild5" presStyleCnt="0"/>
      <dgm:spPr/>
      <dgm:t>
        <a:bodyPr/>
        <a:lstStyle/>
        <a:p>
          <a:endParaRPr lang="zh-CN" altLang="en-US"/>
        </a:p>
      </dgm:t>
    </dgm:pt>
    <dgm:pt modelId="{D6B0D12B-2BA8-2847-AA5B-33437CF1FA5D}" type="pres">
      <dgm:prSet presAssocID="{485520A6-8A53-2F4F-A1A4-F6397CD72C9F}" presName="Name64" presStyleLbl="parChTrans1D3" presStyleIdx="7" presStyleCnt="18"/>
      <dgm:spPr/>
      <dgm:t>
        <a:bodyPr/>
        <a:lstStyle/>
        <a:p>
          <a:endParaRPr lang="zh-CN" altLang="en-US"/>
        </a:p>
      </dgm:t>
    </dgm:pt>
    <dgm:pt modelId="{A3A4EC8C-E255-FB41-AC54-EF061E83ED83}" type="pres">
      <dgm:prSet presAssocID="{75C10E79-6A86-734F-A355-403109FEBD36}" presName="hierRoot2" presStyleCnt="0">
        <dgm:presLayoutVars>
          <dgm:hierBranch val="init"/>
        </dgm:presLayoutVars>
      </dgm:prSet>
      <dgm:spPr/>
      <dgm:t>
        <a:bodyPr/>
        <a:lstStyle/>
        <a:p>
          <a:endParaRPr lang="zh-CN" altLang="en-US"/>
        </a:p>
      </dgm:t>
    </dgm:pt>
    <dgm:pt modelId="{CB8EA8C4-C5B5-ED4A-BAF3-9C4F3CD802F4}" type="pres">
      <dgm:prSet presAssocID="{75C10E79-6A86-734F-A355-403109FEBD36}" presName="rootComposite" presStyleCnt="0"/>
      <dgm:spPr/>
      <dgm:t>
        <a:bodyPr/>
        <a:lstStyle/>
        <a:p>
          <a:endParaRPr lang="zh-CN" altLang="en-US"/>
        </a:p>
      </dgm:t>
    </dgm:pt>
    <dgm:pt modelId="{9ADB1E6D-16F6-9A4D-A163-304882D361AF}" type="pres">
      <dgm:prSet presAssocID="{75C10E79-6A86-734F-A355-403109FEBD36}" presName="rootText" presStyleLbl="node3" presStyleIdx="7" presStyleCnt="18" custScaleX="616068" custScaleY="131437" custLinFactX="100000" custLinFactNeighborX="113018" custLinFactNeighborY="14117">
        <dgm:presLayoutVars>
          <dgm:chPref val="3"/>
        </dgm:presLayoutVars>
      </dgm:prSet>
      <dgm:spPr/>
      <dgm:t>
        <a:bodyPr/>
        <a:lstStyle/>
        <a:p>
          <a:endParaRPr lang="zh-CN" altLang="en-US"/>
        </a:p>
      </dgm:t>
    </dgm:pt>
    <dgm:pt modelId="{513416AD-7D71-2444-897E-AC76B4DE0387}" type="pres">
      <dgm:prSet presAssocID="{75C10E79-6A86-734F-A355-403109FEBD36}" presName="rootConnector" presStyleLbl="node3" presStyleIdx="7" presStyleCnt="18"/>
      <dgm:spPr/>
      <dgm:t>
        <a:bodyPr/>
        <a:lstStyle/>
        <a:p>
          <a:endParaRPr lang="zh-CN" altLang="en-US"/>
        </a:p>
      </dgm:t>
    </dgm:pt>
    <dgm:pt modelId="{B6CEE6A8-08C8-614E-AF7F-A4A919D96FB2}" type="pres">
      <dgm:prSet presAssocID="{75C10E79-6A86-734F-A355-403109FEBD36}" presName="hierChild4" presStyleCnt="0"/>
      <dgm:spPr/>
      <dgm:t>
        <a:bodyPr/>
        <a:lstStyle/>
        <a:p>
          <a:endParaRPr lang="zh-CN" altLang="en-US"/>
        </a:p>
      </dgm:t>
    </dgm:pt>
    <dgm:pt modelId="{F7EF41BE-E661-1149-BC88-C2E7971958B7}" type="pres">
      <dgm:prSet presAssocID="{75C10E79-6A86-734F-A355-403109FEBD36}" presName="hierChild5" presStyleCnt="0"/>
      <dgm:spPr/>
      <dgm:t>
        <a:bodyPr/>
        <a:lstStyle/>
        <a:p>
          <a:endParaRPr lang="zh-CN" altLang="en-US"/>
        </a:p>
      </dgm:t>
    </dgm:pt>
    <dgm:pt modelId="{A5E65665-7444-684E-B659-8C2638C99D4C}" type="pres">
      <dgm:prSet presAssocID="{EA396543-E6FB-B047-BE99-A0A7E665E229}" presName="hierChild5" presStyleCnt="0"/>
      <dgm:spPr/>
      <dgm:t>
        <a:bodyPr/>
        <a:lstStyle/>
        <a:p>
          <a:endParaRPr lang="zh-CN" altLang="en-US"/>
        </a:p>
      </dgm:t>
    </dgm:pt>
    <dgm:pt modelId="{4BA1FFB4-335B-974B-A313-F4DED9CF30A0}" type="pres">
      <dgm:prSet presAssocID="{5325D05D-A886-7143-9C7C-4824C71B037F}" presName="Name64" presStyleLbl="parChTrans1D2" presStyleIdx="2" presStyleCnt="5"/>
      <dgm:spPr/>
      <dgm:t>
        <a:bodyPr/>
        <a:lstStyle/>
        <a:p>
          <a:endParaRPr lang="zh-CN" altLang="en-US"/>
        </a:p>
      </dgm:t>
    </dgm:pt>
    <dgm:pt modelId="{0961F4F4-96AC-ED4E-A175-D9473784E0D0}" type="pres">
      <dgm:prSet presAssocID="{15F4D226-0C10-0B4B-AC8A-0FAEB60EB85F}" presName="hierRoot2" presStyleCnt="0">
        <dgm:presLayoutVars>
          <dgm:hierBranch val="init"/>
        </dgm:presLayoutVars>
      </dgm:prSet>
      <dgm:spPr/>
      <dgm:t>
        <a:bodyPr/>
        <a:lstStyle/>
        <a:p>
          <a:endParaRPr lang="zh-CN" altLang="en-US"/>
        </a:p>
      </dgm:t>
    </dgm:pt>
    <dgm:pt modelId="{114A9101-259F-E646-B353-8BF2778D665E}" type="pres">
      <dgm:prSet presAssocID="{15F4D226-0C10-0B4B-AC8A-0FAEB60EB85F}" presName="rootComposite" presStyleCnt="0"/>
      <dgm:spPr/>
      <dgm:t>
        <a:bodyPr/>
        <a:lstStyle/>
        <a:p>
          <a:endParaRPr lang="zh-CN" altLang="en-US"/>
        </a:p>
      </dgm:t>
    </dgm:pt>
    <dgm:pt modelId="{A0F787BE-1856-CE42-965E-889676F569B4}" type="pres">
      <dgm:prSet presAssocID="{15F4D226-0C10-0B4B-AC8A-0FAEB60EB85F}" presName="rootText" presStyleLbl="node2" presStyleIdx="2" presStyleCnt="5" custScaleX="388769" custScaleY="236099" custLinFactNeighborX="-51037" custLinFactNeighborY="9366">
        <dgm:presLayoutVars>
          <dgm:chPref val="3"/>
        </dgm:presLayoutVars>
      </dgm:prSet>
      <dgm:spPr/>
      <dgm:t>
        <a:bodyPr/>
        <a:lstStyle/>
        <a:p>
          <a:endParaRPr lang="zh-CN" altLang="en-US"/>
        </a:p>
      </dgm:t>
    </dgm:pt>
    <dgm:pt modelId="{E8D91281-3F95-2440-B684-3AFBC130BD28}" type="pres">
      <dgm:prSet presAssocID="{15F4D226-0C10-0B4B-AC8A-0FAEB60EB85F}" presName="rootConnector" presStyleLbl="node2" presStyleIdx="2" presStyleCnt="5"/>
      <dgm:spPr/>
      <dgm:t>
        <a:bodyPr/>
        <a:lstStyle/>
        <a:p>
          <a:endParaRPr lang="zh-CN" altLang="en-US"/>
        </a:p>
      </dgm:t>
    </dgm:pt>
    <dgm:pt modelId="{3CC2B2D1-B464-4447-816E-F2B1D806E3C2}" type="pres">
      <dgm:prSet presAssocID="{15F4D226-0C10-0B4B-AC8A-0FAEB60EB85F}" presName="hierChild4" presStyleCnt="0"/>
      <dgm:spPr/>
      <dgm:t>
        <a:bodyPr/>
        <a:lstStyle/>
        <a:p>
          <a:endParaRPr lang="zh-CN" altLang="en-US"/>
        </a:p>
      </dgm:t>
    </dgm:pt>
    <dgm:pt modelId="{D179C4C1-D91C-684E-8D1C-D86E6F84B831}" type="pres">
      <dgm:prSet presAssocID="{D7B9D86C-C5D7-3742-8854-1A06C87A061F}" presName="Name64" presStyleLbl="parChTrans1D3" presStyleIdx="8" presStyleCnt="18"/>
      <dgm:spPr/>
      <dgm:t>
        <a:bodyPr/>
        <a:lstStyle/>
        <a:p>
          <a:endParaRPr lang="zh-CN" altLang="en-US"/>
        </a:p>
      </dgm:t>
    </dgm:pt>
    <dgm:pt modelId="{57447703-0582-7C44-AF10-459D9DE22D99}" type="pres">
      <dgm:prSet presAssocID="{B13CE5CC-8B5D-9843-9D73-5AA832A70242}" presName="hierRoot2" presStyleCnt="0">
        <dgm:presLayoutVars>
          <dgm:hierBranch val="init"/>
        </dgm:presLayoutVars>
      </dgm:prSet>
      <dgm:spPr/>
      <dgm:t>
        <a:bodyPr/>
        <a:lstStyle/>
        <a:p>
          <a:endParaRPr lang="zh-CN" altLang="en-US"/>
        </a:p>
      </dgm:t>
    </dgm:pt>
    <dgm:pt modelId="{10ABD4B6-2233-8242-875B-1559DB458F2D}" type="pres">
      <dgm:prSet presAssocID="{B13CE5CC-8B5D-9843-9D73-5AA832A70242}" presName="rootComposite" presStyleCnt="0"/>
      <dgm:spPr/>
      <dgm:t>
        <a:bodyPr/>
        <a:lstStyle/>
        <a:p>
          <a:endParaRPr lang="zh-CN" altLang="en-US"/>
        </a:p>
      </dgm:t>
    </dgm:pt>
    <dgm:pt modelId="{C6579A7A-8316-B543-BAFF-24C944BFED75}" type="pres">
      <dgm:prSet presAssocID="{B13CE5CC-8B5D-9843-9D73-5AA832A70242}" presName="rootText" presStyleLbl="node3" presStyleIdx="8" presStyleCnt="18" custScaleX="616068" custScaleY="131437" custLinFactX="100000" custLinFactNeighborX="113018" custLinFactNeighborY="14117">
        <dgm:presLayoutVars>
          <dgm:chPref val="3"/>
        </dgm:presLayoutVars>
      </dgm:prSet>
      <dgm:spPr/>
      <dgm:t>
        <a:bodyPr/>
        <a:lstStyle/>
        <a:p>
          <a:endParaRPr lang="zh-CN" altLang="en-US"/>
        </a:p>
      </dgm:t>
    </dgm:pt>
    <dgm:pt modelId="{C78F17DB-62DA-7C41-B880-8459D4372B47}" type="pres">
      <dgm:prSet presAssocID="{B13CE5CC-8B5D-9843-9D73-5AA832A70242}" presName="rootConnector" presStyleLbl="node3" presStyleIdx="8" presStyleCnt="18"/>
      <dgm:spPr/>
      <dgm:t>
        <a:bodyPr/>
        <a:lstStyle/>
        <a:p>
          <a:endParaRPr lang="zh-CN" altLang="en-US"/>
        </a:p>
      </dgm:t>
    </dgm:pt>
    <dgm:pt modelId="{776B4C73-C31E-5346-AAD8-7DF9517241FE}" type="pres">
      <dgm:prSet presAssocID="{B13CE5CC-8B5D-9843-9D73-5AA832A70242}" presName="hierChild4" presStyleCnt="0"/>
      <dgm:spPr/>
      <dgm:t>
        <a:bodyPr/>
        <a:lstStyle/>
        <a:p>
          <a:endParaRPr lang="zh-CN" altLang="en-US"/>
        </a:p>
      </dgm:t>
    </dgm:pt>
    <dgm:pt modelId="{7AC2CB60-89A1-A143-8E8B-EA34376FA11B}" type="pres">
      <dgm:prSet presAssocID="{B13CE5CC-8B5D-9843-9D73-5AA832A70242}" presName="hierChild5" presStyleCnt="0"/>
      <dgm:spPr/>
      <dgm:t>
        <a:bodyPr/>
        <a:lstStyle/>
        <a:p>
          <a:endParaRPr lang="zh-CN" altLang="en-US"/>
        </a:p>
      </dgm:t>
    </dgm:pt>
    <dgm:pt modelId="{A41965E4-B49A-F346-81E5-896ED4711273}" type="pres">
      <dgm:prSet presAssocID="{FAC973E8-5D48-1844-9055-FE93DF7C8CDD}" presName="Name64" presStyleLbl="parChTrans1D3" presStyleIdx="9" presStyleCnt="18"/>
      <dgm:spPr/>
      <dgm:t>
        <a:bodyPr/>
        <a:lstStyle/>
        <a:p>
          <a:endParaRPr lang="zh-CN" altLang="en-US"/>
        </a:p>
      </dgm:t>
    </dgm:pt>
    <dgm:pt modelId="{386DA5EA-F8D6-4943-9737-23F0434CE8C6}" type="pres">
      <dgm:prSet presAssocID="{1F97FC53-8FEC-2143-9317-9D5035235348}" presName="hierRoot2" presStyleCnt="0">
        <dgm:presLayoutVars>
          <dgm:hierBranch val="init"/>
        </dgm:presLayoutVars>
      </dgm:prSet>
      <dgm:spPr/>
      <dgm:t>
        <a:bodyPr/>
        <a:lstStyle/>
        <a:p>
          <a:endParaRPr lang="zh-CN" altLang="en-US"/>
        </a:p>
      </dgm:t>
    </dgm:pt>
    <dgm:pt modelId="{6082F9F1-0A18-C64C-B6D6-479A06B07C35}" type="pres">
      <dgm:prSet presAssocID="{1F97FC53-8FEC-2143-9317-9D5035235348}" presName="rootComposite" presStyleCnt="0"/>
      <dgm:spPr/>
      <dgm:t>
        <a:bodyPr/>
        <a:lstStyle/>
        <a:p>
          <a:endParaRPr lang="zh-CN" altLang="en-US"/>
        </a:p>
      </dgm:t>
    </dgm:pt>
    <dgm:pt modelId="{7888AE73-FE5B-A44F-9C33-E8A93156C9D3}" type="pres">
      <dgm:prSet presAssocID="{1F97FC53-8FEC-2143-9317-9D5035235348}" presName="rootText" presStyleLbl="node3" presStyleIdx="9" presStyleCnt="18" custScaleX="616068" custScaleY="131437" custLinFactX="100000" custLinFactNeighborX="113018" custLinFactNeighborY="14117">
        <dgm:presLayoutVars>
          <dgm:chPref val="3"/>
        </dgm:presLayoutVars>
      </dgm:prSet>
      <dgm:spPr/>
      <dgm:t>
        <a:bodyPr/>
        <a:lstStyle/>
        <a:p>
          <a:endParaRPr lang="zh-CN" altLang="en-US"/>
        </a:p>
      </dgm:t>
    </dgm:pt>
    <dgm:pt modelId="{15587AE4-1936-6147-A8AB-10049650F934}" type="pres">
      <dgm:prSet presAssocID="{1F97FC53-8FEC-2143-9317-9D5035235348}" presName="rootConnector" presStyleLbl="node3" presStyleIdx="9" presStyleCnt="18"/>
      <dgm:spPr/>
      <dgm:t>
        <a:bodyPr/>
        <a:lstStyle/>
        <a:p>
          <a:endParaRPr lang="zh-CN" altLang="en-US"/>
        </a:p>
      </dgm:t>
    </dgm:pt>
    <dgm:pt modelId="{71B6822B-F833-5446-A9AD-87CC60D79509}" type="pres">
      <dgm:prSet presAssocID="{1F97FC53-8FEC-2143-9317-9D5035235348}" presName="hierChild4" presStyleCnt="0"/>
      <dgm:spPr/>
      <dgm:t>
        <a:bodyPr/>
        <a:lstStyle/>
        <a:p>
          <a:endParaRPr lang="zh-CN" altLang="en-US"/>
        </a:p>
      </dgm:t>
    </dgm:pt>
    <dgm:pt modelId="{894EE2D8-7518-ED45-81CF-8AA258E1F907}" type="pres">
      <dgm:prSet presAssocID="{1F97FC53-8FEC-2143-9317-9D5035235348}" presName="hierChild5" presStyleCnt="0"/>
      <dgm:spPr/>
      <dgm:t>
        <a:bodyPr/>
        <a:lstStyle/>
        <a:p>
          <a:endParaRPr lang="zh-CN" altLang="en-US"/>
        </a:p>
      </dgm:t>
    </dgm:pt>
    <dgm:pt modelId="{06D3F159-8066-D043-8867-948C433670E1}" type="pres">
      <dgm:prSet presAssocID="{F43C2861-F8BE-8F4E-8E02-EBA7C5034246}" presName="Name64" presStyleLbl="parChTrans1D3" presStyleIdx="10" presStyleCnt="18"/>
      <dgm:spPr/>
      <dgm:t>
        <a:bodyPr/>
        <a:lstStyle/>
        <a:p>
          <a:endParaRPr lang="zh-CN" altLang="en-US"/>
        </a:p>
      </dgm:t>
    </dgm:pt>
    <dgm:pt modelId="{62C89AFB-2A83-F346-82C1-A3DED53C51FD}" type="pres">
      <dgm:prSet presAssocID="{33576752-DE1D-324E-9BEB-6FFD54AB124D}" presName="hierRoot2" presStyleCnt="0">
        <dgm:presLayoutVars>
          <dgm:hierBranch val="init"/>
        </dgm:presLayoutVars>
      </dgm:prSet>
      <dgm:spPr/>
      <dgm:t>
        <a:bodyPr/>
        <a:lstStyle/>
        <a:p>
          <a:endParaRPr lang="zh-CN" altLang="en-US"/>
        </a:p>
      </dgm:t>
    </dgm:pt>
    <dgm:pt modelId="{7E7F3C45-05FB-A44F-9CD8-6F7E5E104CDD}" type="pres">
      <dgm:prSet presAssocID="{33576752-DE1D-324E-9BEB-6FFD54AB124D}" presName="rootComposite" presStyleCnt="0"/>
      <dgm:spPr/>
      <dgm:t>
        <a:bodyPr/>
        <a:lstStyle/>
        <a:p>
          <a:endParaRPr lang="zh-CN" altLang="en-US"/>
        </a:p>
      </dgm:t>
    </dgm:pt>
    <dgm:pt modelId="{F0C07129-1C01-2543-8918-94CDAB846A11}" type="pres">
      <dgm:prSet presAssocID="{33576752-DE1D-324E-9BEB-6FFD54AB124D}" presName="rootText" presStyleLbl="node3" presStyleIdx="10" presStyleCnt="18" custScaleX="616068" custScaleY="131437" custLinFactX="100000" custLinFactNeighborX="113018" custLinFactNeighborY="14117">
        <dgm:presLayoutVars>
          <dgm:chPref val="3"/>
        </dgm:presLayoutVars>
      </dgm:prSet>
      <dgm:spPr/>
      <dgm:t>
        <a:bodyPr/>
        <a:lstStyle/>
        <a:p>
          <a:endParaRPr lang="zh-CN" altLang="en-US"/>
        </a:p>
      </dgm:t>
    </dgm:pt>
    <dgm:pt modelId="{47C00650-4D90-D64E-82C8-867EF787B943}" type="pres">
      <dgm:prSet presAssocID="{33576752-DE1D-324E-9BEB-6FFD54AB124D}" presName="rootConnector" presStyleLbl="node3" presStyleIdx="10" presStyleCnt="18"/>
      <dgm:spPr/>
      <dgm:t>
        <a:bodyPr/>
        <a:lstStyle/>
        <a:p>
          <a:endParaRPr lang="zh-CN" altLang="en-US"/>
        </a:p>
      </dgm:t>
    </dgm:pt>
    <dgm:pt modelId="{011C3D68-D3B2-D34C-B788-38CEC9275D90}" type="pres">
      <dgm:prSet presAssocID="{33576752-DE1D-324E-9BEB-6FFD54AB124D}" presName="hierChild4" presStyleCnt="0"/>
      <dgm:spPr/>
      <dgm:t>
        <a:bodyPr/>
        <a:lstStyle/>
        <a:p>
          <a:endParaRPr lang="zh-CN" altLang="en-US"/>
        </a:p>
      </dgm:t>
    </dgm:pt>
    <dgm:pt modelId="{E13EF667-C24A-2B42-A490-5CA92A0F561A}" type="pres">
      <dgm:prSet presAssocID="{33576752-DE1D-324E-9BEB-6FFD54AB124D}" presName="hierChild5" presStyleCnt="0"/>
      <dgm:spPr/>
      <dgm:t>
        <a:bodyPr/>
        <a:lstStyle/>
        <a:p>
          <a:endParaRPr lang="zh-CN" altLang="en-US"/>
        </a:p>
      </dgm:t>
    </dgm:pt>
    <dgm:pt modelId="{E292D20E-6DC8-C148-A87A-A894CC236F06}" type="pres">
      <dgm:prSet presAssocID="{E654D692-6A0E-3B4C-8F30-E2AF95A957C6}" presName="Name64" presStyleLbl="parChTrans1D3" presStyleIdx="11" presStyleCnt="18"/>
      <dgm:spPr/>
      <dgm:t>
        <a:bodyPr/>
        <a:lstStyle/>
        <a:p>
          <a:endParaRPr lang="zh-CN" altLang="en-US"/>
        </a:p>
      </dgm:t>
    </dgm:pt>
    <dgm:pt modelId="{FEB02A31-8744-214D-B2A6-D02FD93286EE}" type="pres">
      <dgm:prSet presAssocID="{74D141D4-904A-2248-BF02-55EAF11CF1FE}" presName="hierRoot2" presStyleCnt="0">
        <dgm:presLayoutVars>
          <dgm:hierBranch val="init"/>
        </dgm:presLayoutVars>
      </dgm:prSet>
      <dgm:spPr/>
      <dgm:t>
        <a:bodyPr/>
        <a:lstStyle/>
        <a:p>
          <a:endParaRPr lang="zh-CN" altLang="en-US"/>
        </a:p>
      </dgm:t>
    </dgm:pt>
    <dgm:pt modelId="{96A4B89F-A335-9A48-A505-F9E3B636DD7C}" type="pres">
      <dgm:prSet presAssocID="{74D141D4-904A-2248-BF02-55EAF11CF1FE}" presName="rootComposite" presStyleCnt="0"/>
      <dgm:spPr/>
      <dgm:t>
        <a:bodyPr/>
        <a:lstStyle/>
        <a:p>
          <a:endParaRPr lang="zh-CN" altLang="en-US"/>
        </a:p>
      </dgm:t>
    </dgm:pt>
    <dgm:pt modelId="{AB47B93F-B55E-8C4F-8248-DB0B6701CB5D}" type="pres">
      <dgm:prSet presAssocID="{74D141D4-904A-2248-BF02-55EAF11CF1FE}" presName="rootText" presStyleLbl="node3" presStyleIdx="11" presStyleCnt="18" custScaleX="616068" custScaleY="131437" custLinFactX="100000" custLinFactNeighborX="113018" custLinFactNeighborY="14117">
        <dgm:presLayoutVars>
          <dgm:chPref val="3"/>
        </dgm:presLayoutVars>
      </dgm:prSet>
      <dgm:spPr/>
      <dgm:t>
        <a:bodyPr/>
        <a:lstStyle/>
        <a:p>
          <a:endParaRPr lang="zh-CN" altLang="en-US"/>
        </a:p>
      </dgm:t>
    </dgm:pt>
    <dgm:pt modelId="{EEF46C7E-6FE2-9C46-AAF6-753316FCADDE}" type="pres">
      <dgm:prSet presAssocID="{74D141D4-904A-2248-BF02-55EAF11CF1FE}" presName="rootConnector" presStyleLbl="node3" presStyleIdx="11" presStyleCnt="18"/>
      <dgm:spPr/>
      <dgm:t>
        <a:bodyPr/>
        <a:lstStyle/>
        <a:p>
          <a:endParaRPr lang="zh-CN" altLang="en-US"/>
        </a:p>
      </dgm:t>
    </dgm:pt>
    <dgm:pt modelId="{CC1226FB-D26A-EA4A-85D0-BEBB40ABDDFD}" type="pres">
      <dgm:prSet presAssocID="{74D141D4-904A-2248-BF02-55EAF11CF1FE}" presName="hierChild4" presStyleCnt="0"/>
      <dgm:spPr/>
      <dgm:t>
        <a:bodyPr/>
        <a:lstStyle/>
        <a:p>
          <a:endParaRPr lang="zh-CN" altLang="en-US"/>
        </a:p>
      </dgm:t>
    </dgm:pt>
    <dgm:pt modelId="{DF523DD4-D099-E64F-BD37-878AC1269FFB}" type="pres">
      <dgm:prSet presAssocID="{74D141D4-904A-2248-BF02-55EAF11CF1FE}" presName="hierChild5" presStyleCnt="0"/>
      <dgm:spPr/>
      <dgm:t>
        <a:bodyPr/>
        <a:lstStyle/>
        <a:p>
          <a:endParaRPr lang="zh-CN" altLang="en-US"/>
        </a:p>
      </dgm:t>
    </dgm:pt>
    <dgm:pt modelId="{35FD62A3-051A-6545-90A9-E9C984AC6CA2}" type="pres">
      <dgm:prSet presAssocID="{15F4D226-0C10-0B4B-AC8A-0FAEB60EB85F}" presName="hierChild5" presStyleCnt="0"/>
      <dgm:spPr/>
      <dgm:t>
        <a:bodyPr/>
        <a:lstStyle/>
        <a:p>
          <a:endParaRPr lang="zh-CN" altLang="en-US"/>
        </a:p>
      </dgm:t>
    </dgm:pt>
    <dgm:pt modelId="{101507C5-0D0A-5B48-B26D-1D2A6068F6BB}" type="pres">
      <dgm:prSet presAssocID="{D81D9DB1-B644-9E45-A0AD-11BE5D157D00}" presName="Name64" presStyleLbl="parChTrans1D2" presStyleIdx="3" presStyleCnt="5"/>
      <dgm:spPr/>
      <dgm:t>
        <a:bodyPr/>
        <a:lstStyle/>
        <a:p>
          <a:endParaRPr lang="zh-CN" altLang="en-US"/>
        </a:p>
      </dgm:t>
    </dgm:pt>
    <dgm:pt modelId="{26314321-9899-1D4D-A854-39E5EA9F6FC7}" type="pres">
      <dgm:prSet presAssocID="{FD590185-71C7-C341-AF1E-DCE0BBC4ADBF}" presName="hierRoot2" presStyleCnt="0">
        <dgm:presLayoutVars>
          <dgm:hierBranch val="init"/>
        </dgm:presLayoutVars>
      </dgm:prSet>
      <dgm:spPr/>
      <dgm:t>
        <a:bodyPr/>
        <a:lstStyle/>
        <a:p>
          <a:endParaRPr lang="zh-CN" altLang="en-US"/>
        </a:p>
      </dgm:t>
    </dgm:pt>
    <dgm:pt modelId="{0E918E02-CC46-6443-A4AE-670297755328}" type="pres">
      <dgm:prSet presAssocID="{FD590185-71C7-C341-AF1E-DCE0BBC4ADBF}" presName="rootComposite" presStyleCnt="0"/>
      <dgm:spPr/>
      <dgm:t>
        <a:bodyPr/>
        <a:lstStyle/>
        <a:p>
          <a:endParaRPr lang="zh-CN" altLang="en-US"/>
        </a:p>
      </dgm:t>
    </dgm:pt>
    <dgm:pt modelId="{800D453A-FF69-5E4A-8EE9-813DB84C6434}" type="pres">
      <dgm:prSet presAssocID="{FD590185-71C7-C341-AF1E-DCE0BBC4ADBF}" presName="rootText" presStyleLbl="node2" presStyleIdx="3" presStyleCnt="5" custScaleX="388769" custScaleY="236099" custLinFactNeighborX="-51037" custLinFactNeighborY="9366">
        <dgm:presLayoutVars>
          <dgm:chPref val="3"/>
        </dgm:presLayoutVars>
      </dgm:prSet>
      <dgm:spPr/>
      <dgm:t>
        <a:bodyPr/>
        <a:lstStyle/>
        <a:p>
          <a:endParaRPr lang="zh-CN" altLang="en-US"/>
        </a:p>
      </dgm:t>
    </dgm:pt>
    <dgm:pt modelId="{2CBF27A2-5B35-1546-B321-884CCD293B6C}" type="pres">
      <dgm:prSet presAssocID="{FD590185-71C7-C341-AF1E-DCE0BBC4ADBF}" presName="rootConnector" presStyleLbl="node2" presStyleIdx="3" presStyleCnt="5"/>
      <dgm:spPr/>
      <dgm:t>
        <a:bodyPr/>
        <a:lstStyle/>
        <a:p>
          <a:endParaRPr lang="zh-CN" altLang="en-US"/>
        </a:p>
      </dgm:t>
    </dgm:pt>
    <dgm:pt modelId="{174349C4-C6D4-6A42-8C81-CB9437858F7E}" type="pres">
      <dgm:prSet presAssocID="{FD590185-71C7-C341-AF1E-DCE0BBC4ADBF}" presName="hierChild4" presStyleCnt="0"/>
      <dgm:spPr/>
      <dgm:t>
        <a:bodyPr/>
        <a:lstStyle/>
        <a:p>
          <a:endParaRPr lang="zh-CN" altLang="en-US"/>
        </a:p>
      </dgm:t>
    </dgm:pt>
    <dgm:pt modelId="{DCA64BBE-9DCF-E146-9CA1-DD47D906B8A9}" type="pres">
      <dgm:prSet presAssocID="{D6DD801B-1EE8-064F-83EC-FEA5BEC95861}" presName="Name64" presStyleLbl="parChTrans1D3" presStyleIdx="12" presStyleCnt="18"/>
      <dgm:spPr/>
      <dgm:t>
        <a:bodyPr/>
        <a:lstStyle/>
        <a:p>
          <a:endParaRPr lang="zh-CN" altLang="en-US"/>
        </a:p>
      </dgm:t>
    </dgm:pt>
    <dgm:pt modelId="{48AE3475-C93D-F440-B539-086004D6BE5D}" type="pres">
      <dgm:prSet presAssocID="{5A8BC455-2A89-3949-B64A-798EDA180E68}" presName="hierRoot2" presStyleCnt="0">
        <dgm:presLayoutVars>
          <dgm:hierBranch val="init"/>
        </dgm:presLayoutVars>
      </dgm:prSet>
      <dgm:spPr/>
      <dgm:t>
        <a:bodyPr/>
        <a:lstStyle/>
        <a:p>
          <a:endParaRPr lang="zh-CN" altLang="en-US"/>
        </a:p>
      </dgm:t>
    </dgm:pt>
    <dgm:pt modelId="{1D98C73C-AAF2-CC44-9656-1DF678781F32}" type="pres">
      <dgm:prSet presAssocID="{5A8BC455-2A89-3949-B64A-798EDA180E68}" presName="rootComposite" presStyleCnt="0"/>
      <dgm:spPr/>
      <dgm:t>
        <a:bodyPr/>
        <a:lstStyle/>
        <a:p>
          <a:endParaRPr lang="zh-CN" altLang="en-US"/>
        </a:p>
      </dgm:t>
    </dgm:pt>
    <dgm:pt modelId="{D01BF562-02F0-B642-A642-EE9B319A1A2A}" type="pres">
      <dgm:prSet presAssocID="{5A8BC455-2A89-3949-B64A-798EDA180E68}" presName="rootText" presStyleLbl="node3" presStyleIdx="12" presStyleCnt="18" custScaleX="616068" custScaleY="131437" custLinFactX="100000" custLinFactNeighborX="113018" custLinFactNeighborY="14117">
        <dgm:presLayoutVars>
          <dgm:chPref val="3"/>
        </dgm:presLayoutVars>
      </dgm:prSet>
      <dgm:spPr/>
      <dgm:t>
        <a:bodyPr/>
        <a:lstStyle/>
        <a:p>
          <a:endParaRPr lang="zh-CN" altLang="en-US"/>
        </a:p>
      </dgm:t>
    </dgm:pt>
    <dgm:pt modelId="{2B5BBC03-EDDA-F446-817D-9C15D16EA2E6}" type="pres">
      <dgm:prSet presAssocID="{5A8BC455-2A89-3949-B64A-798EDA180E68}" presName="rootConnector" presStyleLbl="node3" presStyleIdx="12" presStyleCnt="18"/>
      <dgm:spPr/>
      <dgm:t>
        <a:bodyPr/>
        <a:lstStyle/>
        <a:p>
          <a:endParaRPr lang="zh-CN" altLang="en-US"/>
        </a:p>
      </dgm:t>
    </dgm:pt>
    <dgm:pt modelId="{2F4BDE47-40BC-BB48-983B-0F254EB93FA8}" type="pres">
      <dgm:prSet presAssocID="{5A8BC455-2A89-3949-B64A-798EDA180E68}" presName="hierChild4" presStyleCnt="0"/>
      <dgm:spPr/>
      <dgm:t>
        <a:bodyPr/>
        <a:lstStyle/>
        <a:p>
          <a:endParaRPr lang="zh-CN" altLang="en-US"/>
        </a:p>
      </dgm:t>
    </dgm:pt>
    <dgm:pt modelId="{DF663943-9555-4944-8148-F89463E45D11}" type="pres">
      <dgm:prSet presAssocID="{5A8BC455-2A89-3949-B64A-798EDA180E68}" presName="hierChild5" presStyleCnt="0"/>
      <dgm:spPr/>
      <dgm:t>
        <a:bodyPr/>
        <a:lstStyle/>
        <a:p>
          <a:endParaRPr lang="zh-CN" altLang="en-US"/>
        </a:p>
      </dgm:t>
    </dgm:pt>
    <dgm:pt modelId="{54E9AF2D-A62E-3B41-84D8-6FA7877BD523}" type="pres">
      <dgm:prSet presAssocID="{83ECE1A1-987C-A646-8632-F126D1F89D46}" presName="Name64" presStyleLbl="parChTrans1D3" presStyleIdx="13" presStyleCnt="18"/>
      <dgm:spPr/>
      <dgm:t>
        <a:bodyPr/>
        <a:lstStyle/>
        <a:p>
          <a:endParaRPr lang="zh-CN" altLang="en-US"/>
        </a:p>
      </dgm:t>
    </dgm:pt>
    <dgm:pt modelId="{A9718C9C-8A2E-804A-A8E1-00F640396074}" type="pres">
      <dgm:prSet presAssocID="{2BD88E66-8CFB-E94D-BFF1-0BEC3BDCF456}" presName="hierRoot2" presStyleCnt="0">
        <dgm:presLayoutVars>
          <dgm:hierBranch val="init"/>
        </dgm:presLayoutVars>
      </dgm:prSet>
      <dgm:spPr/>
      <dgm:t>
        <a:bodyPr/>
        <a:lstStyle/>
        <a:p>
          <a:endParaRPr lang="zh-CN" altLang="en-US"/>
        </a:p>
      </dgm:t>
    </dgm:pt>
    <dgm:pt modelId="{B60BDF34-6DE1-094C-838E-E25C87109EDA}" type="pres">
      <dgm:prSet presAssocID="{2BD88E66-8CFB-E94D-BFF1-0BEC3BDCF456}" presName="rootComposite" presStyleCnt="0"/>
      <dgm:spPr/>
      <dgm:t>
        <a:bodyPr/>
        <a:lstStyle/>
        <a:p>
          <a:endParaRPr lang="zh-CN" altLang="en-US"/>
        </a:p>
      </dgm:t>
    </dgm:pt>
    <dgm:pt modelId="{E5C83D62-E9C6-2A44-869A-E1A01006086A}" type="pres">
      <dgm:prSet presAssocID="{2BD88E66-8CFB-E94D-BFF1-0BEC3BDCF456}" presName="rootText" presStyleLbl="node3" presStyleIdx="13" presStyleCnt="18" custScaleX="616068" custScaleY="131437" custLinFactX="100000" custLinFactNeighborX="113018" custLinFactNeighborY="14117">
        <dgm:presLayoutVars>
          <dgm:chPref val="3"/>
        </dgm:presLayoutVars>
      </dgm:prSet>
      <dgm:spPr/>
      <dgm:t>
        <a:bodyPr/>
        <a:lstStyle/>
        <a:p>
          <a:endParaRPr lang="zh-CN" altLang="en-US"/>
        </a:p>
      </dgm:t>
    </dgm:pt>
    <dgm:pt modelId="{7FBE5002-9F62-E847-9DAE-0C7A7E073780}" type="pres">
      <dgm:prSet presAssocID="{2BD88E66-8CFB-E94D-BFF1-0BEC3BDCF456}" presName="rootConnector" presStyleLbl="node3" presStyleIdx="13" presStyleCnt="18"/>
      <dgm:spPr/>
      <dgm:t>
        <a:bodyPr/>
        <a:lstStyle/>
        <a:p>
          <a:endParaRPr lang="zh-CN" altLang="en-US"/>
        </a:p>
      </dgm:t>
    </dgm:pt>
    <dgm:pt modelId="{5921745D-08CF-904D-A9DD-14D49C5FB7DE}" type="pres">
      <dgm:prSet presAssocID="{2BD88E66-8CFB-E94D-BFF1-0BEC3BDCF456}" presName="hierChild4" presStyleCnt="0"/>
      <dgm:spPr/>
      <dgm:t>
        <a:bodyPr/>
        <a:lstStyle/>
        <a:p>
          <a:endParaRPr lang="zh-CN" altLang="en-US"/>
        </a:p>
      </dgm:t>
    </dgm:pt>
    <dgm:pt modelId="{048F7F05-2770-EA41-B45A-869E596B1B33}" type="pres">
      <dgm:prSet presAssocID="{2BD88E66-8CFB-E94D-BFF1-0BEC3BDCF456}" presName="hierChild5" presStyleCnt="0"/>
      <dgm:spPr/>
      <dgm:t>
        <a:bodyPr/>
        <a:lstStyle/>
        <a:p>
          <a:endParaRPr lang="zh-CN" altLang="en-US"/>
        </a:p>
      </dgm:t>
    </dgm:pt>
    <dgm:pt modelId="{B386100D-2E86-C342-8BD0-60654086FA50}" type="pres">
      <dgm:prSet presAssocID="{B4DC76A4-3A96-C840-9B46-757E93DCA52C}" presName="Name64" presStyleLbl="parChTrans1D3" presStyleIdx="14" presStyleCnt="18"/>
      <dgm:spPr/>
      <dgm:t>
        <a:bodyPr/>
        <a:lstStyle/>
        <a:p>
          <a:endParaRPr lang="zh-CN" altLang="en-US"/>
        </a:p>
      </dgm:t>
    </dgm:pt>
    <dgm:pt modelId="{1C7D60EA-D6B2-1D44-967B-57638749DC84}" type="pres">
      <dgm:prSet presAssocID="{CC9B608A-EDD3-9547-9D7D-241CB9BD19F7}" presName="hierRoot2" presStyleCnt="0">
        <dgm:presLayoutVars>
          <dgm:hierBranch val="init"/>
        </dgm:presLayoutVars>
      </dgm:prSet>
      <dgm:spPr/>
      <dgm:t>
        <a:bodyPr/>
        <a:lstStyle/>
        <a:p>
          <a:endParaRPr lang="zh-CN" altLang="en-US"/>
        </a:p>
      </dgm:t>
    </dgm:pt>
    <dgm:pt modelId="{948F956A-6D71-D441-B605-ACC665274372}" type="pres">
      <dgm:prSet presAssocID="{CC9B608A-EDD3-9547-9D7D-241CB9BD19F7}" presName="rootComposite" presStyleCnt="0"/>
      <dgm:spPr/>
      <dgm:t>
        <a:bodyPr/>
        <a:lstStyle/>
        <a:p>
          <a:endParaRPr lang="zh-CN" altLang="en-US"/>
        </a:p>
      </dgm:t>
    </dgm:pt>
    <dgm:pt modelId="{7E441A51-8892-7B41-B846-CA77D5AF1256}" type="pres">
      <dgm:prSet presAssocID="{CC9B608A-EDD3-9547-9D7D-241CB9BD19F7}" presName="rootText" presStyleLbl="node3" presStyleIdx="14" presStyleCnt="18" custScaleX="616068" custScaleY="131437" custLinFactX="100000" custLinFactNeighborX="113018" custLinFactNeighborY="14117">
        <dgm:presLayoutVars>
          <dgm:chPref val="3"/>
        </dgm:presLayoutVars>
      </dgm:prSet>
      <dgm:spPr/>
      <dgm:t>
        <a:bodyPr/>
        <a:lstStyle/>
        <a:p>
          <a:endParaRPr lang="zh-CN" altLang="en-US"/>
        </a:p>
      </dgm:t>
    </dgm:pt>
    <dgm:pt modelId="{45F92C9B-C67A-7F46-8EB7-CCEBA4207DC9}" type="pres">
      <dgm:prSet presAssocID="{CC9B608A-EDD3-9547-9D7D-241CB9BD19F7}" presName="rootConnector" presStyleLbl="node3" presStyleIdx="14" presStyleCnt="18"/>
      <dgm:spPr/>
      <dgm:t>
        <a:bodyPr/>
        <a:lstStyle/>
        <a:p>
          <a:endParaRPr lang="zh-CN" altLang="en-US"/>
        </a:p>
      </dgm:t>
    </dgm:pt>
    <dgm:pt modelId="{466227EB-8783-F244-97D3-108EF15187B3}" type="pres">
      <dgm:prSet presAssocID="{CC9B608A-EDD3-9547-9D7D-241CB9BD19F7}" presName="hierChild4" presStyleCnt="0"/>
      <dgm:spPr/>
      <dgm:t>
        <a:bodyPr/>
        <a:lstStyle/>
        <a:p>
          <a:endParaRPr lang="zh-CN" altLang="en-US"/>
        </a:p>
      </dgm:t>
    </dgm:pt>
    <dgm:pt modelId="{2E06A70A-52F0-C24B-8330-2341A5F5BF56}" type="pres">
      <dgm:prSet presAssocID="{CC9B608A-EDD3-9547-9D7D-241CB9BD19F7}" presName="hierChild5" presStyleCnt="0"/>
      <dgm:spPr/>
      <dgm:t>
        <a:bodyPr/>
        <a:lstStyle/>
        <a:p>
          <a:endParaRPr lang="zh-CN" altLang="en-US"/>
        </a:p>
      </dgm:t>
    </dgm:pt>
    <dgm:pt modelId="{D98CD2A4-C6D0-294B-9358-8DF6CAA8DDF4}" type="pres">
      <dgm:prSet presAssocID="{FD590185-71C7-C341-AF1E-DCE0BBC4ADBF}" presName="hierChild5" presStyleCnt="0"/>
      <dgm:spPr/>
      <dgm:t>
        <a:bodyPr/>
        <a:lstStyle/>
        <a:p>
          <a:endParaRPr lang="zh-CN" altLang="en-US"/>
        </a:p>
      </dgm:t>
    </dgm:pt>
    <dgm:pt modelId="{5568CDF6-C4E5-8640-9864-159BBACC64F0}" type="pres">
      <dgm:prSet presAssocID="{9A322DE6-947F-0A47-8450-236C7BAA1EBA}" presName="Name64" presStyleLbl="parChTrans1D2" presStyleIdx="4" presStyleCnt="5"/>
      <dgm:spPr/>
      <dgm:t>
        <a:bodyPr/>
        <a:lstStyle/>
        <a:p>
          <a:endParaRPr lang="zh-CN" altLang="en-US"/>
        </a:p>
      </dgm:t>
    </dgm:pt>
    <dgm:pt modelId="{8FD080B7-044B-064D-96DF-7D15C3F0AFF2}" type="pres">
      <dgm:prSet presAssocID="{011AE1D3-3A67-CD4E-9715-E257CF336B3B}" presName="hierRoot2" presStyleCnt="0">
        <dgm:presLayoutVars>
          <dgm:hierBranch val="init"/>
        </dgm:presLayoutVars>
      </dgm:prSet>
      <dgm:spPr/>
      <dgm:t>
        <a:bodyPr/>
        <a:lstStyle/>
        <a:p>
          <a:endParaRPr lang="zh-CN" altLang="en-US"/>
        </a:p>
      </dgm:t>
    </dgm:pt>
    <dgm:pt modelId="{B9F602E4-CEE2-AD44-B8D9-EDE593D1DBF4}" type="pres">
      <dgm:prSet presAssocID="{011AE1D3-3A67-CD4E-9715-E257CF336B3B}" presName="rootComposite" presStyleCnt="0"/>
      <dgm:spPr/>
      <dgm:t>
        <a:bodyPr/>
        <a:lstStyle/>
        <a:p>
          <a:endParaRPr lang="zh-CN" altLang="en-US"/>
        </a:p>
      </dgm:t>
    </dgm:pt>
    <dgm:pt modelId="{C4B0B037-E923-5844-AA19-8AF96D8CD6EC}" type="pres">
      <dgm:prSet presAssocID="{011AE1D3-3A67-CD4E-9715-E257CF336B3B}" presName="rootText" presStyleLbl="node2" presStyleIdx="4" presStyleCnt="5" custScaleX="388769" custScaleY="236099" custLinFactNeighborX="-51037" custLinFactNeighborY="9366">
        <dgm:presLayoutVars>
          <dgm:chPref val="3"/>
        </dgm:presLayoutVars>
      </dgm:prSet>
      <dgm:spPr/>
      <dgm:t>
        <a:bodyPr/>
        <a:lstStyle/>
        <a:p>
          <a:endParaRPr lang="zh-CN" altLang="en-US"/>
        </a:p>
      </dgm:t>
    </dgm:pt>
    <dgm:pt modelId="{07703ADB-D06C-CD4E-9474-B19CE0EE0989}" type="pres">
      <dgm:prSet presAssocID="{011AE1D3-3A67-CD4E-9715-E257CF336B3B}" presName="rootConnector" presStyleLbl="node2" presStyleIdx="4" presStyleCnt="5"/>
      <dgm:spPr/>
      <dgm:t>
        <a:bodyPr/>
        <a:lstStyle/>
        <a:p>
          <a:endParaRPr lang="zh-CN" altLang="en-US"/>
        </a:p>
      </dgm:t>
    </dgm:pt>
    <dgm:pt modelId="{FD9B46E2-908E-D142-B0A4-0865BF9F006E}" type="pres">
      <dgm:prSet presAssocID="{011AE1D3-3A67-CD4E-9715-E257CF336B3B}" presName="hierChild4" presStyleCnt="0"/>
      <dgm:spPr/>
      <dgm:t>
        <a:bodyPr/>
        <a:lstStyle/>
        <a:p>
          <a:endParaRPr lang="zh-CN" altLang="en-US"/>
        </a:p>
      </dgm:t>
    </dgm:pt>
    <dgm:pt modelId="{C073DE51-7CDD-D94A-B279-2E075EDF52D6}" type="pres">
      <dgm:prSet presAssocID="{C780E432-53A1-5D43-A05D-7952B923EF81}" presName="Name64" presStyleLbl="parChTrans1D3" presStyleIdx="15" presStyleCnt="18"/>
      <dgm:spPr/>
      <dgm:t>
        <a:bodyPr/>
        <a:lstStyle/>
        <a:p>
          <a:endParaRPr lang="zh-CN" altLang="en-US"/>
        </a:p>
      </dgm:t>
    </dgm:pt>
    <dgm:pt modelId="{F1F59121-D5C3-E04D-8EAA-CC2FA464B79D}" type="pres">
      <dgm:prSet presAssocID="{7FF0B2AA-CFB1-024E-B689-CF9C3C46B2D3}" presName="hierRoot2" presStyleCnt="0">
        <dgm:presLayoutVars>
          <dgm:hierBranch val="init"/>
        </dgm:presLayoutVars>
      </dgm:prSet>
      <dgm:spPr/>
      <dgm:t>
        <a:bodyPr/>
        <a:lstStyle/>
        <a:p>
          <a:endParaRPr lang="zh-CN" altLang="en-US"/>
        </a:p>
      </dgm:t>
    </dgm:pt>
    <dgm:pt modelId="{2FB5D65C-4395-404D-805A-4B68E96B6482}" type="pres">
      <dgm:prSet presAssocID="{7FF0B2AA-CFB1-024E-B689-CF9C3C46B2D3}" presName="rootComposite" presStyleCnt="0"/>
      <dgm:spPr/>
      <dgm:t>
        <a:bodyPr/>
        <a:lstStyle/>
        <a:p>
          <a:endParaRPr lang="zh-CN" altLang="en-US"/>
        </a:p>
      </dgm:t>
    </dgm:pt>
    <dgm:pt modelId="{F09B1A02-2929-924A-8BE4-C7593761700B}" type="pres">
      <dgm:prSet presAssocID="{7FF0B2AA-CFB1-024E-B689-CF9C3C46B2D3}" presName="rootText" presStyleLbl="node3" presStyleIdx="15" presStyleCnt="18" custScaleX="616068" custScaleY="131437" custLinFactX="100000" custLinFactNeighborX="113018" custLinFactNeighborY="14117">
        <dgm:presLayoutVars>
          <dgm:chPref val="3"/>
        </dgm:presLayoutVars>
      </dgm:prSet>
      <dgm:spPr/>
      <dgm:t>
        <a:bodyPr/>
        <a:lstStyle/>
        <a:p>
          <a:endParaRPr lang="zh-CN" altLang="en-US"/>
        </a:p>
      </dgm:t>
    </dgm:pt>
    <dgm:pt modelId="{B81462AA-793C-644C-A160-26087F80B5A6}" type="pres">
      <dgm:prSet presAssocID="{7FF0B2AA-CFB1-024E-B689-CF9C3C46B2D3}" presName="rootConnector" presStyleLbl="node3" presStyleIdx="15" presStyleCnt="18"/>
      <dgm:spPr/>
      <dgm:t>
        <a:bodyPr/>
        <a:lstStyle/>
        <a:p>
          <a:endParaRPr lang="zh-CN" altLang="en-US"/>
        </a:p>
      </dgm:t>
    </dgm:pt>
    <dgm:pt modelId="{8CCBBF70-0A78-944C-AB21-2229D853C2D2}" type="pres">
      <dgm:prSet presAssocID="{7FF0B2AA-CFB1-024E-B689-CF9C3C46B2D3}" presName="hierChild4" presStyleCnt="0"/>
      <dgm:spPr/>
      <dgm:t>
        <a:bodyPr/>
        <a:lstStyle/>
        <a:p>
          <a:endParaRPr lang="zh-CN" altLang="en-US"/>
        </a:p>
      </dgm:t>
    </dgm:pt>
    <dgm:pt modelId="{D1C57766-2FBF-8C4E-B6CD-54FD207B1028}" type="pres">
      <dgm:prSet presAssocID="{7FF0B2AA-CFB1-024E-B689-CF9C3C46B2D3}" presName="hierChild5" presStyleCnt="0"/>
      <dgm:spPr/>
      <dgm:t>
        <a:bodyPr/>
        <a:lstStyle/>
        <a:p>
          <a:endParaRPr lang="zh-CN" altLang="en-US"/>
        </a:p>
      </dgm:t>
    </dgm:pt>
    <dgm:pt modelId="{7B303401-47B9-F546-A6CF-5677A55BAE57}" type="pres">
      <dgm:prSet presAssocID="{AE3B538D-6CA4-0C4A-B9BE-8AE108618C35}" presName="Name64" presStyleLbl="parChTrans1D3" presStyleIdx="16" presStyleCnt="18"/>
      <dgm:spPr/>
      <dgm:t>
        <a:bodyPr/>
        <a:lstStyle/>
        <a:p>
          <a:endParaRPr lang="zh-CN" altLang="en-US"/>
        </a:p>
      </dgm:t>
    </dgm:pt>
    <dgm:pt modelId="{655FE666-773D-134C-AF40-D54E37449D24}" type="pres">
      <dgm:prSet presAssocID="{37B29F57-0DBA-494E-B44B-69BD3A72BF3F}" presName="hierRoot2" presStyleCnt="0">
        <dgm:presLayoutVars>
          <dgm:hierBranch val="init"/>
        </dgm:presLayoutVars>
      </dgm:prSet>
      <dgm:spPr/>
      <dgm:t>
        <a:bodyPr/>
        <a:lstStyle/>
        <a:p>
          <a:endParaRPr lang="zh-CN" altLang="en-US"/>
        </a:p>
      </dgm:t>
    </dgm:pt>
    <dgm:pt modelId="{698E42C1-6D7D-4944-8202-AAA71E89CA4A}" type="pres">
      <dgm:prSet presAssocID="{37B29F57-0DBA-494E-B44B-69BD3A72BF3F}" presName="rootComposite" presStyleCnt="0"/>
      <dgm:spPr/>
      <dgm:t>
        <a:bodyPr/>
        <a:lstStyle/>
        <a:p>
          <a:endParaRPr lang="zh-CN" altLang="en-US"/>
        </a:p>
      </dgm:t>
    </dgm:pt>
    <dgm:pt modelId="{5F0C3ECC-D67E-724B-89CD-77170EFD5A65}" type="pres">
      <dgm:prSet presAssocID="{37B29F57-0DBA-494E-B44B-69BD3A72BF3F}" presName="rootText" presStyleLbl="node3" presStyleIdx="16" presStyleCnt="18" custScaleX="616068" custScaleY="131437" custLinFactX="100000" custLinFactNeighborX="113018" custLinFactNeighborY="14117">
        <dgm:presLayoutVars>
          <dgm:chPref val="3"/>
        </dgm:presLayoutVars>
      </dgm:prSet>
      <dgm:spPr/>
      <dgm:t>
        <a:bodyPr/>
        <a:lstStyle/>
        <a:p>
          <a:endParaRPr lang="zh-CN" altLang="en-US"/>
        </a:p>
      </dgm:t>
    </dgm:pt>
    <dgm:pt modelId="{FC20043A-D8E6-EE40-A749-48A938A89034}" type="pres">
      <dgm:prSet presAssocID="{37B29F57-0DBA-494E-B44B-69BD3A72BF3F}" presName="rootConnector" presStyleLbl="node3" presStyleIdx="16" presStyleCnt="18"/>
      <dgm:spPr/>
      <dgm:t>
        <a:bodyPr/>
        <a:lstStyle/>
        <a:p>
          <a:endParaRPr lang="zh-CN" altLang="en-US"/>
        </a:p>
      </dgm:t>
    </dgm:pt>
    <dgm:pt modelId="{D9B87D17-770B-634C-95DD-E1A6907D5CC4}" type="pres">
      <dgm:prSet presAssocID="{37B29F57-0DBA-494E-B44B-69BD3A72BF3F}" presName="hierChild4" presStyleCnt="0"/>
      <dgm:spPr/>
      <dgm:t>
        <a:bodyPr/>
        <a:lstStyle/>
        <a:p>
          <a:endParaRPr lang="zh-CN" altLang="en-US"/>
        </a:p>
      </dgm:t>
    </dgm:pt>
    <dgm:pt modelId="{9FA9F039-6FCC-7B4A-9EFB-CCE917C695BA}" type="pres">
      <dgm:prSet presAssocID="{37B29F57-0DBA-494E-B44B-69BD3A72BF3F}" presName="hierChild5" presStyleCnt="0"/>
      <dgm:spPr/>
      <dgm:t>
        <a:bodyPr/>
        <a:lstStyle/>
        <a:p>
          <a:endParaRPr lang="zh-CN" altLang="en-US"/>
        </a:p>
      </dgm:t>
    </dgm:pt>
    <dgm:pt modelId="{33C6BF1E-D407-414E-B942-EE6E1D1998C9}" type="pres">
      <dgm:prSet presAssocID="{9ED50A6A-1D79-134C-83C5-57D95AA9498B}" presName="Name64" presStyleLbl="parChTrans1D3" presStyleIdx="17" presStyleCnt="18"/>
      <dgm:spPr/>
      <dgm:t>
        <a:bodyPr/>
        <a:lstStyle/>
        <a:p>
          <a:endParaRPr lang="zh-CN" altLang="en-US"/>
        </a:p>
      </dgm:t>
    </dgm:pt>
    <dgm:pt modelId="{B4E8B8F7-213B-E44C-A2BC-2CA3C193C709}" type="pres">
      <dgm:prSet presAssocID="{3BDB2175-AA01-074F-9C38-8F66EB87AD9A}" presName="hierRoot2" presStyleCnt="0">
        <dgm:presLayoutVars>
          <dgm:hierBranch val="init"/>
        </dgm:presLayoutVars>
      </dgm:prSet>
      <dgm:spPr/>
      <dgm:t>
        <a:bodyPr/>
        <a:lstStyle/>
        <a:p>
          <a:endParaRPr lang="zh-CN" altLang="en-US"/>
        </a:p>
      </dgm:t>
    </dgm:pt>
    <dgm:pt modelId="{22ED7C2F-D819-B744-8D85-0BC2F8BF7999}" type="pres">
      <dgm:prSet presAssocID="{3BDB2175-AA01-074F-9C38-8F66EB87AD9A}" presName="rootComposite" presStyleCnt="0"/>
      <dgm:spPr/>
      <dgm:t>
        <a:bodyPr/>
        <a:lstStyle/>
        <a:p>
          <a:endParaRPr lang="zh-CN" altLang="en-US"/>
        </a:p>
      </dgm:t>
    </dgm:pt>
    <dgm:pt modelId="{69CF9FF6-1BFE-F04F-AB0A-2CA4D533B6E5}" type="pres">
      <dgm:prSet presAssocID="{3BDB2175-AA01-074F-9C38-8F66EB87AD9A}" presName="rootText" presStyleLbl="node3" presStyleIdx="17" presStyleCnt="18" custScaleX="616068" custScaleY="131437" custLinFactX="100000" custLinFactNeighborX="113018" custLinFactNeighborY="1533">
        <dgm:presLayoutVars>
          <dgm:chPref val="3"/>
        </dgm:presLayoutVars>
      </dgm:prSet>
      <dgm:spPr/>
      <dgm:t>
        <a:bodyPr/>
        <a:lstStyle/>
        <a:p>
          <a:endParaRPr lang="zh-CN" altLang="en-US"/>
        </a:p>
      </dgm:t>
    </dgm:pt>
    <dgm:pt modelId="{8E981D9E-CA06-8E4F-8210-07EF55BB7090}" type="pres">
      <dgm:prSet presAssocID="{3BDB2175-AA01-074F-9C38-8F66EB87AD9A}" presName="rootConnector" presStyleLbl="node3" presStyleIdx="17" presStyleCnt="18"/>
      <dgm:spPr/>
      <dgm:t>
        <a:bodyPr/>
        <a:lstStyle/>
        <a:p>
          <a:endParaRPr lang="zh-CN" altLang="en-US"/>
        </a:p>
      </dgm:t>
    </dgm:pt>
    <dgm:pt modelId="{A56F618B-DD6F-124F-9097-D789E986F653}" type="pres">
      <dgm:prSet presAssocID="{3BDB2175-AA01-074F-9C38-8F66EB87AD9A}" presName="hierChild4" presStyleCnt="0"/>
      <dgm:spPr/>
      <dgm:t>
        <a:bodyPr/>
        <a:lstStyle/>
        <a:p>
          <a:endParaRPr lang="zh-CN" altLang="en-US"/>
        </a:p>
      </dgm:t>
    </dgm:pt>
    <dgm:pt modelId="{A4A53456-7179-8345-B23E-FADB22694514}" type="pres">
      <dgm:prSet presAssocID="{3BDB2175-AA01-074F-9C38-8F66EB87AD9A}" presName="hierChild5" presStyleCnt="0"/>
      <dgm:spPr/>
      <dgm:t>
        <a:bodyPr/>
        <a:lstStyle/>
        <a:p>
          <a:endParaRPr lang="zh-CN" altLang="en-US"/>
        </a:p>
      </dgm:t>
    </dgm:pt>
    <dgm:pt modelId="{F715AFBD-36EF-0F4B-BB0C-2CC22CF762F3}" type="pres">
      <dgm:prSet presAssocID="{011AE1D3-3A67-CD4E-9715-E257CF336B3B}" presName="hierChild5" presStyleCnt="0"/>
      <dgm:spPr/>
      <dgm:t>
        <a:bodyPr/>
        <a:lstStyle/>
        <a:p>
          <a:endParaRPr lang="zh-CN" altLang="en-US"/>
        </a:p>
      </dgm:t>
    </dgm:pt>
    <dgm:pt modelId="{B23A5907-DED2-C242-B041-7EAB91801F67}" type="pres">
      <dgm:prSet presAssocID="{7EE1E6DF-A451-B743-8945-E9DB5C5ECC71}" presName="hierChild3" presStyleCnt="0"/>
      <dgm:spPr/>
      <dgm:t>
        <a:bodyPr/>
        <a:lstStyle/>
        <a:p>
          <a:endParaRPr lang="zh-CN" altLang="en-US"/>
        </a:p>
      </dgm:t>
    </dgm:pt>
  </dgm:ptLst>
  <dgm:cxnLst>
    <dgm:cxn modelId="{D7C88E68-3BDE-4346-B96D-410BBBB680A2}" type="presOf" srcId="{33576752-DE1D-324E-9BEB-6FFD54AB124D}" destId="{47C00650-4D90-D64E-82C8-867EF787B943}" srcOrd="1" destOrd="0" presId="urn:microsoft.com/office/officeart/2009/3/layout/HorizontalOrganizationChart"/>
    <dgm:cxn modelId="{A0B9B558-55DF-4F4E-8E07-E1510109E644}" type="presOf" srcId="{08AC3151-1874-3946-A375-EAACCCEA28F2}" destId="{F9172D81-9CC2-704B-9EB3-E97B9D926E7D}" srcOrd="1" destOrd="0" presId="urn:microsoft.com/office/officeart/2009/3/layout/HorizontalOrganizationChart"/>
    <dgm:cxn modelId="{592DF708-8264-1743-8732-6ADCFFE84E98}" type="presOf" srcId="{B13CE5CC-8B5D-9843-9D73-5AA832A70242}" destId="{C6579A7A-8316-B543-BAFF-24C944BFED75}" srcOrd="0" destOrd="0" presId="urn:microsoft.com/office/officeart/2009/3/layout/HorizontalOrganizationChart"/>
    <dgm:cxn modelId="{505FF588-B28E-6047-B3FB-1271EE5A4832}" type="presOf" srcId="{2BD88E66-8CFB-E94D-BFF1-0BEC3BDCF456}" destId="{7FBE5002-9F62-E847-9DAE-0C7A7E073780}" srcOrd="1" destOrd="0" presId="urn:microsoft.com/office/officeart/2009/3/layout/HorizontalOrganizationChart"/>
    <dgm:cxn modelId="{B7061BFA-449C-314E-A632-5BE4508326AE}" srcId="{08AC3151-1874-3946-A375-EAACCCEA28F2}" destId="{F00590A2-1799-3344-8F4E-D1610FDA6008}" srcOrd="3" destOrd="0" parTransId="{0C5559EA-5A38-264E-8466-76AEF901A8DF}" sibTransId="{7ABFC541-1EC7-044E-8D15-C40AD21D05F4}"/>
    <dgm:cxn modelId="{EDDC43F2-0DCC-BD46-85B1-0EC6D2080BD6}" type="presOf" srcId="{7EE1E6DF-A451-B743-8945-E9DB5C5ECC71}" destId="{CB304CB0-E9E5-7842-8D8A-9D6307040B01}" srcOrd="1" destOrd="0" presId="urn:microsoft.com/office/officeart/2009/3/layout/HorizontalOrganizationChart"/>
    <dgm:cxn modelId="{EFB75CBC-5FF4-6A4F-A8FD-E4A7125DBDD8}" type="presOf" srcId="{FD590185-71C7-C341-AF1E-DCE0BBC4ADBF}" destId="{800D453A-FF69-5E4A-8EE9-813DB84C6434}" srcOrd="0" destOrd="0" presId="urn:microsoft.com/office/officeart/2009/3/layout/HorizontalOrganizationChart"/>
    <dgm:cxn modelId="{B665339F-8B28-CB48-B44B-6A79C64C53FA}" type="presOf" srcId="{485520A6-8A53-2F4F-A1A4-F6397CD72C9F}" destId="{D6B0D12B-2BA8-2847-AA5B-33437CF1FA5D}" srcOrd="0" destOrd="0" presId="urn:microsoft.com/office/officeart/2009/3/layout/HorizontalOrganizationChart"/>
    <dgm:cxn modelId="{7B5DB1F5-3020-144E-92CF-11F8E594A592}" type="presOf" srcId="{85B30A7D-D5B6-6741-BA56-457D33FD9DD1}" destId="{277E8422-3F2B-C24F-AB9F-7261F6B497F1}" srcOrd="0" destOrd="0" presId="urn:microsoft.com/office/officeart/2009/3/layout/HorizontalOrganizationChart"/>
    <dgm:cxn modelId="{6009E6D5-A091-084F-8784-E4227971A27E}" type="presOf" srcId="{CC9B608A-EDD3-9547-9D7D-241CB9BD19F7}" destId="{45F92C9B-C67A-7F46-8EB7-CCEBA4207DC9}" srcOrd="1" destOrd="0" presId="urn:microsoft.com/office/officeart/2009/3/layout/HorizontalOrganizationChart"/>
    <dgm:cxn modelId="{3C3BE79B-5AB1-D043-BE48-7CF649FF6562}" type="presOf" srcId="{9A322DE6-947F-0A47-8450-236C7BAA1EBA}" destId="{5568CDF6-C4E5-8640-9864-159BBACC64F0}" srcOrd="0" destOrd="0" presId="urn:microsoft.com/office/officeart/2009/3/layout/HorizontalOrganizationChart"/>
    <dgm:cxn modelId="{3D3E11DA-D5A5-3648-AF35-BA1CDE73511B}" srcId="{7EE1E6DF-A451-B743-8945-E9DB5C5ECC71}" destId="{15F4D226-0C10-0B4B-AC8A-0FAEB60EB85F}" srcOrd="2" destOrd="0" parTransId="{5325D05D-A886-7143-9C7C-4824C71B037F}" sibTransId="{FC40610B-D2FE-DA4C-AAE0-683EEDEA2AFB}"/>
    <dgm:cxn modelId="{585E8843-7908-2B4A-97D4-9FB45DF810A2}" type="presOf" srcId="{5A8BC455-2A89-3949-B64A-798EDA180E68}" destId="{D01BF562-02F0-B642-A642-EE9B319A1A2A}" srcOrd="0" destOrd="0" presId="urn:microsoft.com/office/officeart/2009/3/layout/HorizontalOrganizationChart"/>
    <dgm:cxn modelId="{D0FFC46A-47AC-5942-883B-829CBDC6119A}" type="presOf" srcId="{B4DC76A4-3A96-C840-9B46-757E93DCA52C}" destId="{B386100D-2E86-C342-8BD0-60654086FA50}" srcOrd="0" destOrd="0" presId="urn:microsoft.com/office/officeart/2009/3/layout/HorizontalOrganizationChart"/>
    <dgm:cxn modelId="{9DA59246-014E-3648-B2AC-57F183EE7D55}" srcId="{011AE1D3-3A67-CD4E-9715-E257CF336B3B}" destId="{37B29F57-0DBA-494E-B44B-69BD3A72BF3F}" srcOrd="1" destOrd="0" parTransId="{AE3B538D-6CA4-0C4A-B9BE-8AE108618C35}" sibTransId="{1919A305-842C-B54D-B492-BF16ED3482A0}"/>
    <dgm:cxn modelId="{292DD795-F58B-DA41-982E-79A700DD0AEC}" type="presOf" srcId="{F010527B-29A0-704B-94BC-71A6A3ABAC39}" destId="{10695FAF-FC8B-7A4F-B4FE-FF4D60792073}" srcOrd="1" destOrd="0" presId="urn:microsoft.com/office/officeart/2009/3/layout/HorizontalOrganizationChart"/>
    <dgm:cxn modelId="{C4E5E30D-47AD-7B42-95A2-FD31BBB04BCE}" type="presOf" srcId="{D8304AA7-F8AF-1E48-B7CF-5A9CC5B54711}" destId="{A2F6C99A-E62A-384E-956C-5CD0771F810F}" srcOrd="1" destOrd="0" presId="urn:microsoft.com/office/officeart/2009/3/layout/HorizontalOrganizationChart"/>
    <dgm:cxn modelId="{5AE63B79-CB42-2146-8495-49EA30FF0E48}" type="presOf" srcId="{A0EF42B8-4699-7E43-AFB9-04303D502115}" destId="{23716476-09CE-3A4C-A305-1338655E5CD4}" srcOrd="0" destOrd="0" presId="urn:microsoft.com/office/officeart/2009/3/layout/HorizontalOrganizationChart"/>
    <dgm:cxn modelId="{D574CE5C-CFFB-E549-BDEE-8F10D921506A}" type="presOf" srcId="{F00590A2-1799-3344-8F4E-D1610FDA6008}" destId="{A50E85EE-2A02-1A40-9CEB-8023D10A3AB3}" srcOrd="0" destOrd="0" presId="urn:microsoft.com/office/officeart/2009/3/layout/HorizontalOrganizationChart"/>
    <dgm:cxn modelId="{FC5C8863-8385-8247-8685-9E9CCD3E0316}" type="presOf" srcId="{D8304AA7-F8AF-1E48-B7CF-5A9CC5B54711}" destId="{F32F75DD-F49D-4C49-9B10-6C78F682AE85}" srcOrd="0" destOrd="0" presId="urn:microsoft.com/office/officeart/2009/3/layout/HorizontalOrganizationChart"/>
    <dgm:cxn modelId="{D8ED43EF-54F8-F34A-991F-7B64F63AB383}" type="presOf" srcId="{33576752-DE1D-324E-9BEB-6FFD54AB124D}" destId="{F0C07129-1C01-2543-8918-94CDAB846A11}" srcOrd="0" destOrd="0" presId="urn:microsoft.com/office/officeart/2009/3/layout/HorizontalOrganizationChart"/>
    <dgm:cxn modelId="{16DB5600-BEB1-2A48-9D63-0B96B2AC89B4}" srcId="{15F4D226-0C10-0B4B-AC8A-0FAEB60EB85F}" destId="{1F97FC53-8FEC-2143-9317-9D5035235348}" srcOrd="1" destOrd="0" parTransId="{FAC973E8-5D48-1844-9055-FE93DF7C8CDD}" sibTransId="{F6E5C98E-6DDF-F945-830F-74F593911806}"/>
    <dgm:cxn modelId="{72C82376-6056-C24B-A5D1-C63E82CAAA09}" type="presOf" srcId="{C8D9C8C1-38C0-CD44-91F1-9E9A0BA3F870}" destId="{7ED5652C-73B4-DC41-84A8-B61E0E33AE28}" srcOrd="0" destOrd="0" presId="urn:microsoft.com/office/officeart/2009/3/layout/HorizontalOrganizationChart"/>
    <dgm:cxn modelId="{8A567AC4-975C-5145-8ABE-4E4A15D1AFCE}" srcId="{15F4D226-0C10-0B4B-AC8A-0FAEB60EB85F}" destId="{74D141D4-904A-2248-BF02-55EAF11CF1FE}" srcOrd="3" destOrd="0" parTransId="{E654D692-6A0E-3B4C-8F30-E2AF95A957C6}" sibTransId="{506A0EC9-E285-584C-8D16-DE319BBA6268}"/>
    <dgm:cxn modelId="{FB58722F-FF65-2945-B01D-3A1CD26E3ADB}" type="presOf" srcId="{9597055C-B528-6740-9FA1-4BCC1D6B626D}" destId="{2DD8D82C-1599-9147-A8B0-54F550A957FD}" srcOrd="0" destOrd="0" presId="urn:microsoft.com/office/officeart/2009/3/layout/HorizontalOrganizationChart"/>
    <dgm:cxn modelId="{9EC14191-367F-DC49-B55E-C4004382024A}" type="presOf" srcId="{5325D05D-A886-7143-9C7C-4824C71B037F}" destId="{4BA1FFB4-335B-974B-A313-F4DED9CF30A0}" srcOrd="0" destOrd="0" presId="urn:microsoft.com/office/officeart/2009/3/layout/HorizontalOrganizationChart"/>
    <dgm:cxn modelId="{39BA9580-E2F0-E24E-839A-CD9DC844D03D}" srcId="{FD590185-71C7-C341-AF1E-DCE0BBC4ADBF}" destId="{5A8BC455-2A89-3949-B64A-798EDA180E68}" srcOrd="0" destOrd="0" parTransId="{D6DD801B-1EE8-064F-83EC-FEA5BEC95861}" sibTransId="{2A99F4CA-3DB3-6449-8C14-00D33D60CCE8}"/>
    <dgm:cxn modelId="{F2B8D286-413B-1641-9755-F8B05B642783}" srcId="{15F4D226-0C10-0B4B-AC8A-0FAEB60EB85F}" destId="{B13CE5CC-8B5D-9843-9D73-5AA832A70242}" srcOrd="0" destOrd="0" parTransId="{D7B9D86C-C5D7-3742-8854-1A06C87A061F}" sibTransId="{638E7C31-E208-3642-BDB2-A771C65F5E1B}"/>
    <dgm:cxn modelId="{93BDF12E-529A-334A-AD4F-2C7F64284995}" type="presOf" srcId="{D81D9DB1-B644-9E45-A0AD-11BE5D157D00}" destId="{101507C5-0D0A-5B48-B26D-1D2A6068F6BB}" srcOrd="0" destOrd="0" presId="urn:microsoft.com/office/officeart/2009/3/layout/HorizontalOrganizationChart"/>
    <dgm:cxn modelId="{17732524-AC59-CA4C-9DC3-681A3DFB2C05}" type="presOf" srcId="{E654D692-6A0E-3B4C-8F30-E2AF95A957C6}" destId="{E292D20E-6DC8-C148-A87A-A894CC236F06}" srcOrd="0" destOrd="0" presId="urn:microsoft.com/office/officeart/2009/3/layout/HorizontalOrganizationChart"/>
    <dgm:cxn modelId="{B0F6080C-14AD-A145-8D31-44EB0F5492CA}" type="presOf" srcId="{F010527B-29A0-704B-94BC-71A6A3ABAC39}" destId="{8AE68FF3-1002-E14A-9018-BF2AE8ABCD8E}" srcOrd="0" destOrd="0" presId="urn:microsoft.com/office/officeart/2009/3/layout/HorizontalOrganizationChart"/>
    <dgm:cxn modelId="{E6751418-2552-3145-A637-EAF4B2BE61E7}" type="presOf" srcId="{74D141D4-904A-2248-BF02-55EAF11CF1FE}" destId="{AB47B93F-B55E-8C4F-8248-DB0B6701CB5D}" srcOrd="0" destOrd="0" presId="urn:microsoft.com/office/officeart/2009/3/layout/HorizontalOrganizationChart"/>
    <dgm:cxn modelId="{397DEDF2-6312-F249-9EC2-E39E7626C354}" srcId="{7EE1E6DF-A451-B743-8945-E9DB5C5ECC71}" destId="{FD590185-71C7-C341-AF1E-DCE0BBC4ADBF}" srcOrd="3" destOrd="0" parTransId="{D81D9DB1-B644-9E45-A0AD-11BE5D157D00}" sibTransId="{0EE843B6-1670-9140-9FD9-8F9B556D6A8A}"/>
    <dgm:cxn modelId="{1AC73399-E7A2-9445-AF04-947E66E61546}" srcId="{7EE1E6DF-A451-B743-8945-E9DB5C5ECC71}" destId="{08AC3151-1874-3946-A375-EAACCCEA28F2}" srcOrd="0" destOrd="0" parTransId="{9597055C-B528-6740-9FA1-4BCC1D6B626D}" sibTransId="{5467D4AD-0A52-B247-8E2B-7DEF1F0E4DCD}"/>
    <dgm:cxn modelId="{BABC0944-AF63-7B47-8945-C0A85DC807D3}" type="presOf" srcId="{7FF0B2AA-CFB1-024E-B689-CF9C3C46B2D3}" destId="{B81462AA-793C-644C-A160-26087F80B5A6}" srcOrd="1" destOrd="0" presId="urn:microsoft.com/office/officeart/2009/3/layout/HorizontalOrganizationChart"/>
    <dgm:cxn modelId="{EDB00B6A-E9FF-FE41-95A6-66F8FF6C2A2C}" srcId="{011AE1D3-3A67-CD4E-9715-E257CF336B3B}" destId="{7FF0B2AA-CFB1-024E-B689-CF9C3C46B2D3}" srcOrd="0" destOrd="0" parTransId="{C780E432-53A1-5D43-A05D-7952B923EF81}" sibTransId="{030AAC66-ED6C-5F4D-9BCB-73D8947E5066}"/>
    <dgm:cxn modelId="{64DD8C06-B20D-F046-99F1-B55CD2552DD1}" type="presOf" srcId="{164CF542-7158-6F47-984D-8F18BE2C6FEF}" destId="{A13DA931-4734-CD4D-98C2-EEC8E9803F80}" srcOrd="1" destOrd="0" presId="urn:microsoft.com/office/officeart/2009/3/layout/HorizontalOrganizationChart"/>
    <dgm:cxn modelId="{103689C6-84E2-E045-BFB4-892D1128D2EE}" type="presOf" srcId="{3BDB2175-AA01-074F-9C38-8F66EB87AD9A}" destId="{69CF9FF6-1BFE-F04F-AB0A-2CA4D533B6E5}" srcOrd="0" destOrd="0" presId="urn:microsoft.com/office/officeart/2009/3/layout/HorizontalOrganizationChart"/>
    <dgm:cxn modelId="{B505DE70-228A-5741-9554-915AD08961B8}" type="presOf" srcId="{673BE2AD-3DBF-B94D-909E-B6B10668AD1A}" destId="{D12D2C79-5D5E-1240-8330-59CBBED987D1}" srcOrd="0" destOrd="0" presId="urn:microsoft.com/office/officeart/2009/3/layout/HorizontalOrganizationChart"/>
    <dgm:cxn modelId="{38ED7AAB-B534-B24B-A53E-B0ACF3EE1C1A}" srcId="{EA396543-E6FB-B047-BE99-A0A7E665E229}" destId="{F010527B-29A0-704B-94BC-71A6A3ABAC39}" srcOrd="2" destOrd="0" parTransId="{A4664377-EA78-7F49-9DD3-89BC1B9A3535}" sibTransId="{46A01CB7-4730-474D-A1AC-16AB5527501E}"/>
    <dgm:cxn modelId="{E70BA20C-2E05-F948-B141-BEC1E1AF6061}" srcId="{FD590185-71C7-C341-AF1E-DCE0BBC4ADBF}" destId="{2BD88E66-8CFB-E94D-BFF1-0BEC3BDCF456}" srcOrd="1" destOrd="0" parTransId="{83ECE1A1-987C-A646-8632-F126D1F89D46}" sibTransId="{F98C3692-6CCC-F943-B15A-7E31490F72E9}"/>
    <dgm:cxn modelId="{9E54F265-9B15-2949-BE0C-372CE896D083}" type="presOf" srcId="{9ED50A6A-1D79-134C-83C5-57D95AA9498B}" destId="{33C6BF1E-D407-414E-B942-EE6E1D1998C9}" srcOrd="0" destOrd="0" presId="urn:microsoft.com/office/officeart/2009/3/layout/HorizontalOrganizationChart"/>
    <dgm:cxn modelId="{3512E066-4F15-554D-8D70-5EE497B114FF}" type="presOf" srcId="{7FF0B2AA-CFB1-024E-B689-CF9C3C46B2D3}" destId="{F09B1A02-2929-924A-8BE4-C7593761700B}" srcOrd="0" destOrd="0" presId="urn:microsoft.com/office/officeart/2009/3/layout/HorizontalOrganizationChart"/>
    <dgm:cxn modelId="{72D66B31-9C2D-E043-9DCE-2972FD104CCC}" type="presOf" srcId="{B13CE5CC-8B5D-9843-9D73-5AA832A70242}" destId="{C78F17DB-62DA-7C41-B880-8459D4372B47}" srcOrd="1" destOrd="0" presId="urn:microsoft.com/office/officeart/2009/3/layout/HorizontalOrganizationChart"/>
    <dgm:cxn modelId="{1A46B72A-0CFF-0342-8772-BE4F492EDA61}" type="presOf" srcId="{7EE1E6DF-A451-B743-8945-E9DB5C5ECC71}" destId="{5E3CC6B1-877B-8645-AB2F-023486055F92}" srcOrd="0" destOrd="0" presId="urn:microsoft.com/office/officeart/2009/3/layout/HorizontalOrganizationChart"/>
    <dgm:cxn modelId="{1373FC08-17C2-E143-BBC1-98914D57FBEB}" srcId="{08AC3151-1874-3946-A375-EAACCCEA28F2}" destId="{1238D103-A240-0F43-9766-DE88AC49B2DE}" srcOrd="0" destOrd="0" parTransId="{A0EF42B8-4699-7E43-AFB9-04303D502115}" sibTransId="{368FF275-EA35-D44E-B01C-D278401541F0}"/>
    <dgm:cxn modelId="{BC639269-112B-084E-B524-9642BD2AB95D}" type="presOf" srcId="{5A8BC455-2A89-3949-B64A-798EDA180E68}" destId="{2B5BBC03-EDDA-F446-817D-9C15D16EA2E6}" srcOrd="1" destOrd="0" presId="urn:microsoft.com/office/officeart/2009/3/layout/HorizontalOrganizationChart"/>
    <dgm:cxn modelId="{5CF6A3E6-3D79-2E4E-B58F-AC8134467BCE}" type="presOf" srcId="{FD590185-71C7-C341-AF1E-DCE0BBC4ADBF}" destId="{2CBF27A2-5B35-1546-B321-884CCD293B6C}" srcOrd="1" destOrd="0" presId="urn:microsoft.com/office/officeart/2009/3/layout/HorizontalOrganizationChart"/>
    <dgm:cxn modelId="{8553BB50-FD19-9544-A82A-E83986F14D59}" type="presOf" srcId="{37B29F57-0DBA-494E-B44B-69BD3A72BF3F}" destId="{5F0C3ECC-D67E-724B-89CD-77170EFD5A65}" srcOrd="0" destOrd="0" presId="urn:microsoft.com/office/officeart/2009/3/layout/HorizontalOrganizationChart"/>
    <dgm:cxn modelId="{B537440D-4B8B-AC4D-8216-FE839FA515F1}" srcId="{7EE1E6DF-A451-B743-8945-E9DB5C5ECC71}" destId="{011AE1D3-3A67-CD4E-9715-E257CF336B3B}" srcOrd="4" destOrd="0" parTransId="{9A322DE6-947F-0A47-8450-236C7BAA1EBA}" sibTransId="{1BB6F047-1088-6344-9054-E1121A4435B1}"/>
    <dgm:cxn modelId="{130D8A96-F4C2-3A43-8504-3464BB2B05D6}" type="presOf" srcId="{D7B9D86C-C5D7-3742-8854-1A06C87A061F}" destId="{D179C4C1-D91C-684E-8D1C-D86E6F84B831}" srcOrd="0" destOrd="0" presId="urn:microsoft.com/office/officeart/2009/3/layout/HorizontalOrganizationChart"/>
    <dgm:cxn modelId="{F4FCE76C-1A2D-6545-991B-4764C054AB84}" type="presOf" srcId="{0C5559EA-5A38-264E-8466-76AEF901A8DF}" destId="{691EC662-0BD3-7140-8789-CA12CF31709A}" srcOrd="0" destOrd="0" presId="urn:microsoft.com/office/officeart/2009/3/layout/HorizontalOrganizationChart"/>
    <dgm:cxn modelId="{43BA615B-F01D-4147-8242-906A8739D789}" srcId="{EA396543-E6FB-B047-BE99-A0A7E665E229}" destId="{AE8EE06C-502B-5E4B-A065-82DE4A74F625}" srcOrd="1" destOrd="0" parTransId="{18006D0B-462E-9C41-822F-EE3CC9B54104}" sibTransId="{E0DE037F-F808-B54F-BDD1-D7733964EF54}"/>
    <dgm:cxn modelId="{3181C926-27E0-314B-AFE0-26D2807AB3D0}" srcId="{08AC3151-1874-3946-A375-EAACCCEA28F2}" destId="{D8304AA7-F8AF-1E48-B7CF-5A9CC5B54711}" srcOrd="2" destOrd="0" parTransId="{C8D9C8C1-38C0-CD44-91F1-9E9A0BA3F870}" sibTransId="{EFE48FA7-001F-4546-9EC7-D632752B84FC}"/>
    <dgm:cxn modelId="{F8C40F72-13B3-CF42-84E9-54CFDB8AD21E}" type="presOf" srcId="{F00590A2-1799-3344-8F4E-D1610FDA6008}" destId="{22B8843C-B6C1-BB4B-8C83-E5D11C3DFBE0}" srcOrd="1" destOrd="0" presId="urn:microsoft.com/office/officeart/2009/3/layout/HorizontalOrganizationChart"/>
    <dgm:cxn modelId="{50FF08F5-B890-444E-AF3F-5A0962DEBE34}" type="presOf" srcId="{08AC3151-1874-3946-A375-EAACCCEA28F2}" destId="{578F8B30-5BF5-9147-8B2E-50C8D22B11FD}" srcOrd="0" destOrd="0" presId="urn:microsoft.com/office/officeart/2009/3/layout/HorizontalOrganizationChart"/>
    <dgm:cxn modelId="{DC2CFF55-6CAD-4047-801E-091341BADF8B}" type="presOf" srcId="{1238D103-A240-0F43-9766-DE88AC49B2DE}" destId="{613D1684-4C1E-C148-9F11-83F7C634027B}" srcOrd="1" destOrd="0" presId="urn:microsoft.com/office/officeart/2009/3/layout/HorizontalOrganizationChart"/>
    <dgm:cxn modelId="{38B3BD71-F293-3C4A-8B5D-1EB3952FB4FF}" type="presOf" srcId="{75C10E79-6A86-734F-A355-403109FEBD36}" destId="{9ADB1E6D-16F6-9A4D-A163-304882D361AF}" srcOrd="0" destOrd="0" presId="urn:microsoft.com/office/officeart/2009/3/layout/HorizontalOrganizationChart"/>
    <dgm:cxn modelId="{242FA6AE-72A5-774A-939D-57FEA8D258A3}" type="presOf" srcId="{CC9B608A-EDD3-9547-9D7D-241CB9BD19F7}" destId="{7E441A51-8892-7B41-B846-CA77D5AF1256}" srcOrd="0" destOrd="0" presId="urn:microsoft.com/office/officeart/2009/3/layout/HorizontalOrganizationChart"/>
    <dgm:cxn modelId="{0EB00CC4-A337-F445-9EAB-795957F3B5D2}" type="presOf" srcId="{15F4D226-0C10-0B4B-AC8A-0FAEB60EB85F}" destId="{A0F787BE-1856-CE42-965E-889676F569B4}" srcOrd="0" destOrd="0" presId="urn:microsoft.com/office/officeart/2009/3/layout/HorizontalOrganizationChart"/>
    <dgm:cxn modelId="{D136689E-5CB1-FD4A-B11E-D2FBD42D73E6}" type="presOf" srcId="{8514807E-057A-5A46-B3B2-2F7647BA4F56}" destId="{0C0B9BCF-F78F-4A4B-A5C9-A2C640EF0A63}" srcOrd="0" destOrd="0" presId="urn:microsoft.com/office/officeart/2009/3/layout/HorizontalOrganizationChart"/>
    <dgm:cxn modelId="{3621EC8F-6512-F549-8025-7081E63E58DF}" srcId="{011AE1D3-3A67-CD4E-9715-E257CF336B3B}" destId="{3BDB2175-AA01-074F-9C38-8F66EB87AD9A}" srcOrd="2" destOrd="0" parTransId="{9ED50A6A-1D79-134C-83C5-57D95AA9498B}" sibTransId="{8034A49B-6F9D-4D46-A2A9-6E0D713494DA}"/>
    <dgm:cxn modelId="{83312BFD-FA4F-6D45-B9C7-C677BE908D03}" type="presOf" srcId="{D6DD801B-1EE8-064F-83EC-FEA5BEC95861}" destId="{DCA64BBE-9DCF-E146-9CA1-DD47D906B8A9}" srcOrd="0" destOrd="0" presId="urn:microsoft.com/office/officeart/2009/3/layout/HorizontalOrganizationChart"/>
    <dgm:cxn modelId="{A80A7D4F-693E-C641-A782-AF2FBB8FE15D}" type="presOf" srcId="{1F97FC53-8FEC-2143-9317-9D5035235348}" destId="{15587AE4-1936-6147-A8AB-10049650F934}" srcOrd="1" destOrd="0" presId="urn:microsoft.com/office/officeart/2009/3/layout/HorizontalOrganizationChart"/>
    <dgm:cxn modelId="{3EC42E81-5DFE-3A4D-9147-0DCE940B6051}" type="presOf" srcId="{1F97FC53-8FEC-2143-9317-9D5035235348}" destId="{7888AE73-FE5B-A44F-9C33-E8A93156C9D3}" srcOrd="0" destOrd="0" presId="urn:microsoft.com/office/officeart/2009/3/layout/HorizontalOrganizationChart"/>
    <dgm:cxn modelId="{0BB657BE-EBF7-5D46-AB56-778FCF176B94}" type="presOf" srcId="{8514807E-057A-5A46-B3B2-2F7647BA4F56}" destId="{355AC5B9-5DCA-E842-A68D-00A822F71501}" srcOrd="1" destOrd="0" presId="urn:microsoft.com/office/officeart/2009/3/layout/HorizontalOrganizationChart"/>
    <dgm:cxn modelId="{B4A255E6-CB9F-5644-AE31-D2289E517623}" srcId="{15F4D226-0C10-0B4B-AC8A-0FAEB60EB85F}" destId="{33576752-DE1D-324E-9BEB-6FFD54AB124D}" srcOrd="2" destOrd="0" parTransId="{F43C2861-F8BE-8F4E-8E02-EBA7C5034246}" sibTransId="{6D8FFBD2-469F-BD4E-9CE9-E340AAFBD524}"/>
    <dgm:cxn modelId="{65BA6005-ABF9-0D49-AEDD-78E3969B5916}" type="presOf" srcId="{AE8EE06C-502B-5E4B-A065-82DE4A74F625}" destId="{3B99842D-E365-3D42-890C-A34388567837}" srcOrd="1" destOrd="0" presId="urn:microsoft.com/office/officeart/2009/3/layout/HorizontalOrganizationChart"/>
    <dgm:cxn modelId="{9F356B70-9991-434D-BE00-410972F4E06D}" type="presOf" srcId="{EA396543-E6FB-B047-BE99-A0A7E665E229}" destId="{91B7043A-2F72-1F48-A30B-E96FF118A6F5}" srcOrd="1" destOrd="0" presId="urn:microsoft.com/office/officeart/2009/3/layout/HorizontalOrganizationChart"/>
    <dgm:cxn modelId="{5AAFD3FD-71D8-EB45-9CCA-4B501293AEA4}" type="presOf" srcId="{011AE1D3-3A67-CD4E-9715-E257CF336B3B}" destId="{07703ADB-D06C-CD4E-9474-B19CE0EE0989}" srcOrd="1" destOrd="0" presId="urn:microsoft.com/office/officeart/2009/3/layout/HorizontalOrganizationChart"/>
    <dgm:cxn modelId="{FBD2121B-2D07-A04C-80F5-DF06BA474FAD}" type="presOf" srcId="{18006D0B-462E-9C41-822F-EE3CC9B54104}" destId="{21D2EA63-CE59-4345-9039-6E2B07622896}" srcOrd="0" destOrd="0" presId="urn:microsoft.com/office/officeart/2009/3/layout/HorizontalOrganizationChart"/>
    <dgm:cxn modelId="{EDE1C2FF-2416-684F-A9E2-512851026701}" type="presOf" srcId="{164CF542-7158-6F47-984D-8F18BE2C6FEF}" destId="{6FC6D3B1-A7BA-6E46-B039-A8AE73D50938}" srcOrd="0" destOrd="0" presId="urn:microsoft.com/office/officeart/2009/3/layout/HorizontalOrganizationChart"/>
    <dgm:cxn modelId="{2F98BF96-1133-1847-8B43-36E0440A22CB}" type="presOf" srcId="{A4664377-EA78-7F49-9DD3-89BC1B9A3535}" destId="{44C90681-9847-9248-A70E-F0893EB50EF1}" srcOrd="0" destOrd="0" presId="urn:microsoft.com/office/officeart/2009/3/layout/HorizontalOrganizationChart"/>
    <dgm:cxn modelId="{A8D22F63-EB5B-9B48-AA6A-EB2B1785C70E}" type="presOf" srcId="{1238D103-A240-0F43-9766-DE88AC49B2DE}" destId="{FDB60C50-6EED-E84D-8E7B-6659AEECC920}" srcOrd="0" destOrd="0" presId="urn:microsoft.com/office/officeart/2009/3/layout/HorizontalOrganizationChart"/>
    <dgm:cxn modelId="{3DA91788-52DA-3049-BFC3-BEC2FEABB826}" type="presOf" srcId="{FDE33FB0-4955-0A4A-B054-43C768A6F997}" destId="{7AA22D48-E88F-FC42-A5F8-948FE5889555}" srcOrd="0" destOrd="0" presId="urn:microsoft.com/office/officeart/2009/3/layout/HorizontalOrganizationChart"/>
    <dgm:cxn modelId="{A52BBB2B-EEC9-374D-9BA7-87191EF4EEF4}" type="presOf" srcId="{75C10E79-6A86-734F-A355-403109FEBD36}" destId="{513416AD-7D71-2444-897E-AC76B4DE0387}" srcOrd="1" destOrd="0" presId="urn:microsoft.com/office/officeart/2009/3/layout/HorizontalOrganizationChart"/>
    <dgm:cxn modelId="{23A9F14B-CF55-514E-8205-16ACFE38EC59}" type="presOf" srcId="{011AE1D3-3A67-CD4E-9715-E257CF336B3B}" destId="{C4B0B037-E923-5844-AA19-8AF96D8CD6EC}" srcOrd="0" destOrd="0" presId="urn:microsoft.com/office/officeart/2009/3/layout/HorizontalOrganizationChart"/>
    <dgm:cxn modelId="{4DE48562-ADFD-124D-9F67-FCE281FBCDE4}" type="presOf" srcId="{74D141D4-904A-2248-BF02-55EAF11CF1FE}" destId="{EEF46C7E-6FE2-9C46-AAF6-753316FCADDE}" srcOrd="1" destOrd="0" presId="urn:microsoft.com/office/officeart/2009/3/layout/HorizontalOrganizationChart"/>
    <dgm:cxn modelId="{3F1480B4-4A60-F04A-BE73-EC98F9EE87A6}" type="presOf" srcId="{EA396543-E6FB-B047-BE99-A0A7E665E229}" destId="{118815A6-C614-D649-82F5-CF4E0670DA05}" srcOrd="0" destOrd="0" presId="urn:microsoft.com/office/officeart/2009/3/layout/HorizontalOrganizationChart"/>
    <dgm:cxn modelId="{36F8161B-3429-A24D-A0F7-AB48082D2987}" srcId="{EA396543-E6FB-B047-BE99-A0A7E665E229}" destId="{8514807E-057A-5A46-B3B2-2F7647BA4F56}" srcOrd="0" destOrd="0" parTransId="{FDE33FB0-4955-0A4A-B054-43C768A6F997}" sibTransId="{78D3CE8E-5076-C740-B921-1AAB9AD38414}"/>
    <dgm:cxn modelId="{B53F081F-72B2-204A-B36E-6DEA31B81ABE}" type="presOf" srcId="{37B29F57-0DBA-494E-B44B-69BD3A72BF3F}" destId="{FC20043A-D8E6-EE40-A749-48A938A89034}" srcOrd="1" destOrd="0" presId="urn:microsoft.com/office/officeart/2009/3/layout/HorizontalOrganizationChart"/>
    <dgm:cxn modelId="{B88FF7B4-90C4-9B49-B5CC-83751BC83997}" type="presOf" srcId="{2BD88E66-8CFB-E94D-BFF1-0BEC3BDCF456}" destId="{E5C83D62-E9C6-2A44-869A-E1A01006086A}" srcOrd="0" destOrd="0" presId="urn:microsoft.com/office/officeart/2009/3/layout/HorizontalOrganizationChart"/>
    <dgm:cxn modelId="{C583AF4A-948D-1444-ACB0-9A0FD4E719D7}" srcId="{673BE2AD-3DBF-B94D-909E-B6B10668AD1A}" destId="{7EE1E6DF-A451-B743-8945-E9DB5C5ECC71}" srcOrd="0" destOrd="0" parTransId="{23C03697-598E-AE46-9FF9-1D6658AD78BC}" sibTransId="{DB004CB9-DD5F-EF44-BF4B-A38245D26AE0}"/>
    <dgm:cxn modelId="{4F6DC823-F2A8-B24E-9BAB-BD7647E02F5E}" type="presOf" srcId="{F43C2861-F8BE-8F4E-8E02-EBA7C5034246}" destId="{06D3F159-8066-D043-8867-948C433670E1}" srcOrd="0" destOrd="0" presId="urn:microsoft.com/office/officeart/2009/3/layout/HorizontalOrganizationChart"/>
    <dgm:cxn modelId="{F820CD46-59DD-3A44-8D73-6D03BE157A2A}" srcId="{FD590185-71C7-C341-AF1E-DCE0BBC4ADBF}" destId="{CC9B608A-EDD3-9547-9D7D-241CB9BD19F7}" srcOrd="2" destOrd="0" parTransId="{B4DC76A4-3A96-C840-9B46-757E93DCA52C}" sibTransId="{364605C9-442B-8D44-9DDA-F5860D82BF35}"/>
    <dgm:cxn modelId="{3EBE4928-9FCD-AB42-8A5F-12F0651D9346}" type="presOf" srcId="{AE3B538D-6CA4-0C4A-B9BE-8AE108618C35}" destId="{7B303401-47B9-F546-A6CF-5677A55BAE57}" srcOrd="0" destOrd="0" presId="urn:microsoft.com/office/officeart/2009/3/layout/HorizontalOrganizationChart"/>
    <dgm:cxn modelId="{2965A8A8-E107-E340-A8A6-9C0EFE918E46}" type="presOf" srcId="{FAC973E8-5D48-1844-9055-FE93DF7C8CDD}" destId="{A41965E4-B49A-F346-81E5-896ED4711273}" srcOrd="0" destOrd="0" presId="urn:microsoft.com/office/officeart/2009/3/layout/HorizontalOrganizationChart"/>
    <dgm:cxn modelId="{2F9638C8-BFF0-E14E-B57E-7302279EB63F}" type="presOf" srcId="{C780E432-53A1-5D43-A05D-7952B923EF81}" destId="{C073DE51-7CDD-D94A-B279-2E075EDF52D6}" srcOrd="0" destOrd="0" presId="urn:microsoft.com/office/officeart/2009/3/layout/HorizontalOrganizationChart"/>
    <dgm:cxn modelId="{70BDF0B8-1255-6D47-995D-02852F699F0B}" srcId="{7EE1E6DF-A451-B743-8945-E9DB5C5ECC71}" destId="{EA396543-E6FB-B047-BE99-A0A7E665E229}" srcOrd="1" destOrd="0" parTransId="{67E30BAC-85E8-2643-930C-D258AD9742AF}" sibTransId="{0E508C4D-75F2-CD46-85C8-4E1B5D397640}"/>
    <dgm:cxn modelId="{8D9B8995-17A1-5244-9132-A79CD0C2675B}" type="presOf" srcId="{67E30BAC-85E8-2643-930C-D258AD9742AF}" destId="{B618C506-FA8E-4E4A-802E-41C31A8A9515}" srcOrd="0" destOrd="0" presId="urn:microsoft.com/office/officeart/2009/3/layout/HorizontalOrganizationChart"/>
    <dgm:cxn modelId="{F121715B-843A-C248-B7C4-2EEC097659F0}" type="presOf" srcId="{15F4D226-0C10-0B4B-AC8A-0FAEB60EB85F}" destId="{E8D91281-3F95-2440-B684-3AFBC130BD28}" srcOrd="1" destOrd="0" presId="urn:microsoft.com/office/officeart/2009/3/layout/HorizontalOrganizationChart"/>
    <dgm:cxn modelId="{230A0A5F-AB8B-234C-84E5-FEDBFF6A55B5}" type="presOf" srcId="{83ECE1A1-987C-A646-8632-F126D1F89D46}" destId="{54E9AF2D-A62E-3B41-84D8-6FA7877BD523}" srcOrd="0" destOrd="0" presId="urn:microsoft.com/office/officeart/2009/3/layout/HorizontalOrganizationChart"/>
    <dgm:cxn modelId="{466B9F4A-A449-0C48-9003-1F345F824500}" srcId="{08AC3151-1874-3946-A375-EAACCCEA28F2}" destId="{164CF542-7158-6F47-984D-8F18BE2C6FEF}" srcOrd="1" destOrd="0" parTransId="{85B30A7D-D5B6-6741-BA56-457D33FD9DD1}" sibTransId="{B60C1759-5209-1C4A-9206-5B10CBA3EC8F}"/>
    <dgm:cxn modelId="{1B8D4D82-8558-9841-A51B-EAF9BB32574D}" srcId="{EA396543-E6FB-B047-BE99-A0A7E665E229}" destId="{75C10E79-6A86-734F-A355-403109FEBD36}" srcOrd="3" destOrd="0" parTransId="{485520A6-8A53-2F4F-A1A4-F6397CD72C9F}" sibTransId="{3AB521EA-4184-134B-96FB-CCA5C5D7ABBD}"/>
    <dgm:cxn modelId="{6D0B293F-52C5-5942-A02D-EBD73D75BE7F}" type="presOf" srcId="{3BDB2175-AA01-074F-9C38-8F66EB87AD9A}" destId="{8E981D9E-CA06-8E4F-8210-07EF55BB7090}" srcOrd="1" destOrd="0" presId="urn:microsoft.com/office/officeart/2009/3/layout/HorizontalOrganizationChart"/>
    <dgm:cxn modelId="{8395072D-49FD-DD40-A98D-1DF09CFBA322}" type="presOf" srcId="{AE8EE06C-502B-5E4B-A065-82DE4A74F625}" destId="{51F529BB-6668-DE4C-9CE5-22DA154ED4C0}" srcOrd="0" destOrd="0" presId="urn:microsoft.com/office/officeart/2009/3/layout/HorizontalOrganizationChart"/>
    <dgm:cxn modelId="{B30ED0AA-1478-924E-B5A3-8A91712553D9}" type="presParOf" srcId="{D12D2C79-5D5E-1240-8330-59CBBED987D1}" destId="{040D9054-E412-394A-A4E2-3658A06DABA9}" srcOrd="0" destOrd="0" presId="urn:microsoft.com/office/officeart/2009/3/layout/HorizontalOrganizationChart"/>
    <dgm:cxn modelId="{C6A88340-39DF-9549-8769-BD8B815864EE}" type="presParOf" srcId="{040D9054-E412-394A-A4E2-3658A06DABA9}" destId="{33352E70-B069-D24F-8776-6AFCEB9D8C55}" srcOrd="0" destOrd="0" presId="urn:microsoft.com/office/officeart/2009/3/layout/HorizontalOrganizationChart"/>
    <dgm:cxn modelId="{F125AC96-C166-3342-AB8F-2ADD1B5C2B95}" type="presParOf" srcId="{33352E70-B069-D24F-8776-6AFCEB9D8C55}" destId="{5E3CC6B1-877B-8645-AB2F-023486055F92}" srcOrd="0" destOrd="0" presId="urn:microsoft.com/office/officeart/2009/3/layout/HorizontalOrganizationChart"/>
    <dgm:cxn modelId="{009A6D7B-A04F-7D46-99D2-6E9439C05B12}" type="presParOf" srcId="{33352E70-B069-D24F-8776-6AFCEB9D8C55}" destId="{CB304CB0-E9E5-7842-8D8A-9D6307040B01}" srcOrd="1" destOrd="0" presId="urn:microsoft.com/office/officeart/2009/3/layout/HorizontalOrganizationChart"/>
    <dgm:cxn modelId="{EE18E946-E8C7-2B49-A455-C2F4C8AF528B}" type="presParOf" srcId="{040D9054-E412-394A-A4E2-3658A06DABA9}" destId="{EB1C43F6-015F-0E4F-91F4-F48A3048AB61}" srcOrd="1" destOrd="0" presId="urn:microsoft.com/office/officeart/2009/3/layout/HorizontalOrganizationChart"/>
    <dgm:cxn modelId="{8CEB9FBE-7085-0640-80F4-920B8C433D4A}" type="presParOf" srcId="{EB1C43F6-015F-0E4F-91F4-F48A3048AB61}" destId="{2DD8D82C-1599-9147-A8B0-54F550A957FD}" srcOrd="0" destOrd="0" presId="urn:microsoft.com/office/officeart/2009/3/layout/HorizontalOrganizationChart"/>
    <dgm:cxn modelId="{45CBE1C7-6F00-5745-B463-ACFDBBA6EFE4}" type="presParOf" srcId="{EB1C43F6-015F-0E4F-91F4-F48A3048AB61}" destId="{80CCD856-333C-3A46-AC7C-297A3668D2C5}" srcOrd="1" destOrd="0" presId="urn:microsoft.com/office/officeart/2009/3/layout/HorizontalOrganizationChart"/>
    <dgm:cxn modelId="{DA09FD8C-F83D-3045-918E-394F1ECB59F7}" type="presParOf" srcId="{80CCD856-333C-3A46-AC7C-297A3668D2C5}" destId="{68CE95D7-BE48-9B43-92E4-3682B80F90F0}" srcOrd="0" destOrd="0" presId="urn:microsoft.com/office/officeart/2009/3/layout/HorizontalOrganizationChart"/>
    <dgm:cxn modelId="{7EBDC747-E516-334C-943A-DB80589E5C9A}" type="presParOf" srcId="{68CE95D7-BE48-9B43-92E4-3682B80F90F0}" destId="{578F8B30-5BF5-9147-8B2E-50C8D22B11FD}" srcOrd="0" destOrd="0" presId="urn:microsoft.com/office/officeart/2009/3/layout/HorizontalOrganizationChart"/>
    <dgm:cxn modelId="{B3E69D56-511F-AD42-9CF6-F24F61F89957}" type="presParOf" srcId="{68CE95D7-BE48-9B43-92E4-3682B80F90F0}" destId="{F9172D81-9CC2-704B-9EB3-E97B9D926E7D}" srcOrd="1" destOrd="0" presId="urn:microsoft.com/office/officeart/2009/3/layout/HorizontalOrganizationChart"/>
    <dgm:cxn modelId="{5C5282F1-C1C1-284A-AC1D-45CE03797202}" type="presParOf" srcId="{80CCD856-333C-3A46-AC7C-297A3668D2C5}" destId="{B7583E20-58CD-E94A-9913-4C00B173CF4A}" srcOrd="1" destOrd="0" presId="urn:microsoft.com/office/officeart/2009/3/layout/HorizontalOrganizationChart"/>
    <dgm:cxn modelId="{1E430862-BBB4-264F-9F85-25D225965931}" type="presParOf" srcId="{B7583E20-58CD-E94A-9913-4C00B173CF4A}" destId="{23716476-09CE-3A4C-A305-1338655E5CD4}" srcOrd="0" destOrd="0" presId="urn:microsoft.com/office/officeart/2009/3/layout/HorizontalOrganizationChart"/>
    <dgm:cxn modelId="{70C79E97-9657-9C45-9CFF-64357D84EE54}" type="presParOf" srcId="{B7583E20-58CD-E94A-9913-4C00B173CF4A}" destId="{96EBEF06-B9BC-5347-9194-E4EEDA460F88}" srcOrd="1" destOrd="0" presId="urn:microsoft.com/office/officeart/2009/3/layout/HorizontalOrganizationChart"/>
    <dgm:cxn modelId="{73EC6D72-FEFD-604C-9683-6D54E2698503}" type="presParOf" srcId="{96EBEF06-B9BC-5347-9194-E4EEDA460F88}" destId="{7E8FB71A-1EDF-0F42-916D-A5C7EF35B47D}" srcOrd="0" destOrd="0" presId="urn:microsoft.com/office/officeart/2009/3/layout/HorizontalOrganizationChart"/>
    <dgm:cxn modelId="{A894C8A7-29D6-1942-A562-929C48EA6BD2}" type="presParOf" srcId="{7E8FB71A-1EDF-0F42-916D-A5C7EF35B47D}" destId="{FDB60C50-6EED-E84D-8E7B-6659AEECC920}" srcOrd="0" destOrd="0" presId="urn:microsoft.com/office/officeart/2009/3/layout/HorizontalOrganizationChart"/>
    <dgm:cxn modelId="{96046297-C9F0-0745-805B-7B7D4E809B6E}" type="presParOf" srcId="{7E8FB71A-1EDF-0F42-916D-A5C7EF35B47D}" destId="{613D1684-4C1E-C148-9F11-83F7C634027B}" srcOrd="1" destOrd="0" presId="urn:microsoft.com/office/officeart/2009/3/layout/HorizontalOrganizationChart"/>
    <dgm:cxn modelId="{EC7FA603-8BC7-3A48-8311-A6F0304D1BB8}" type="presParOf" srcId="{96EBEF06-B9BC-5347-9194-E4EEDA460F88}" destId="{DAA08150-9618-874D-AB6D-8671CFB18566}" srcOrd="1" destOrd="0" presId="urn:microsoft.com/office/officeart/2009/3/layout/HorizontalOrganizationChart"/>
    <dgm:cxn modelId="{E0C04C0A-3901-CE42-86E5-ECC4833B40AA}" type="presParOf" srcId="{96EBEF06-B9BC-5347-9194-E4EEDA460F88}" destId="{65C90683-875E-0F44-9AB7-C7BFA0DCBD31}" srcOrd="2" destOrd="0" presId="urn:microsoft.com/office/officeart/2009/3/layout/HorizontalOrganizationChart"/>
    <dgm:cxn modelId="{67FC38DE-777A-1F48-87CB-EDFBFEE4214D}" type="presParOf" srcId="{B7583E20-58CD-E94A-9913-4C00B173CF4A}" destId="{277E8422-3F2B-C24F-AB9F-7261F6B497F1}" srcOrd="2" destOrd="0" presId="urn:microsoft.com/office/officeart/2009/3/layout/HorizontalOrganizationChart"/>
    <dgm:cxn modelId="{C3A7C440-39EF-664C-B372-4AA35963E555}" type="presParOf" srcId="{B7583E20-58CD-E94A-9913-4C00B173CF4A}" destId="{1793FF72-8C1A-964C-B460-0B0F6452E5E0}" srcOrd="3" destOrd="0" presId="urn:microsoft.com/office/officeart/2009/3/layout/HorizontalOrganizationChart"/>
    <dgm:cxn modelId="{1C751E49-DC97-EA49-B576-E231F0F5C81C}" type="presParOf" srcId="{1793FF72-8C1A-964C-B460-0B0F6452E5E0}" destId="{25E44C41-3A0B-8949-B45A-EEF055BDDC0A}" srcOrd="0" destOrd="0" presId="urn:microsoft.com/office/officeart/2009/3/layout/HorizontalOrganizationChart"/>
    <dgm:cxn modelId="{EC1B8F61-B31C-264C-AA6E-76504EA0A628}" type="presParOf" srcId="{25E44C41-3A0B-8949-B45A-EEF055BDDC0A}" destId="{6FC6D3B1-A7BA-6E46-B039-A8AE73D50938}" srcOrd="0" destOrd="0" presId="urn:microsoft.com/office/officeart/2009/3/layout/HorizontalOrganizationChart"/>
    <dgm:cxn modelId="{604DAFAE-5854-3A43-8AED-165E67A1A11B}" type="presParOf" srcId="{25E44C41-3A0B-8949-B45A-EEF055BDDC0A}" destId="{A13DA931-4734-CD4D-98C2-EEC8E9803F80}" srcOrd="1" destOrd="0" presId="urn:microsoft.com/office/officeart/2009/3/layout/HorizontalOrganizationChart"/>
    <dgm:cxn modelId="{E59A5610-3F6F-534C-A638-89ECB021E9D7}" type="presParOf" srcId="{1793FF72-8C1A-964C-B460-0B0F6452E5E0}" destId="{7D011442-0B1C-CF4B-8386-6397A52FC096}" srcOrd="1" destOrd="0" presId="urn:microsoft.com/office/officeart/2009/3/layout/HorizontalOrganizationChart"/>
    <dgm:cxn modelId="{60897F7B-6296-6E4E-9242-7B781E9620AB}" type="presParOf" srcId="{1793FF72-8C1A-964C-B460-0B0F6452E5E0}" destId="{F2A711DB-0F0F-264B-9CFB-64916D81F908}" srcOrd="2" destOrd="0" presId="urn:microsoft.com/office/officeart/2009/3/layout/HorizontalOrganizationChart"/>
    <dgm:cxn modelId="{E178A226-5A27-E041-803D-13FA61CB32C0}" type="presParOf" srcId="{B7583E20-58CD-E94A-9913-4C00B173CF4A}" destId="{7ED5652C-73B4-DC41-84A8-B61E0E33AE28}" srcOrd="4" destOrd="0" presId="urn:microsoft.com/office/officeart/2009/3/layout/HorizontalOrganizationChart"/>
    <dgm:cxn modelId="{F4095552-B386-4947-A666-51ADAA3B673B}" type="presParOf" srcId="{B7583E20-58CD-E94A-9913-4C00B173CF4A}" destId="{481B85C4-9DB7-BB49-8643-26614E95745C}" srcOrd="5" destOrd="0" presId="urn:microsoft.com/office/officeart/2009/3/layout/HorizontalOrganizationChart"/>
    <dgm:cxn modelId="{1A710A3D-1D11-FC47-8058-6FAD9534C01A}" type="presParOf" srcId="{481B85C4-9DB7-BB49-8643-26614E95745C}" destId="{E0B197FE-683E-0645-B9E2-81E90CD27968}" srcOrd="0" destOrd="0" presId="urn:microsoft.com/office/officeart/2009/3/layout/HorizontalOrganizationChart"/>
    <dgm:cxn modelId="{6B875DD3-5737-664E-8F68-644397516FC7}" type="presParOf" srcId="{E0B197FE-683E-0645-B9E2-81E90CD27968}" destId="{F32F75DD-F49D-4C49-9B10-6C78F682AE85}" srcOrd="0" destOrd="0" presId="urn:microsoft.com/office/officeart/2009/3/layout/HorizontalOrganizationChart"/>
    <dgm:cxn modelId="{D3A43850-0AD0-8845-AB45-966F8F8A9F34}" type="presParOf" srcId="{E0B197FE-683E-0645-B9E2-81E90CD27968}" destId="{A2F6C99A-E62A-384E-956C-5CD0771F810F}" srcOrd="1" destOrd="0" presId="urn:microsoft.com/office/officeart/2009/3/layout/HorizontalOrganizationChart"/>
    <dgm:cxn modelId="{7BC4E22B-D347-FE41-BA24-901D3B23C9EB}" type="presParOf" srcId="{481B85C4-9DB7-BB49-8643-26614E95745C}" destId="{0C0AB0D6-1069-AF4F-940C-D66A9AB95F7A}" srcOrd="1" destOrd="0" presId="urn:microsoft.com/office/officeart/2009/3/layout/HorizontalOrganizationChart"/>
    <dgm:cxn modelId="{505C564C-B80E-4B4D-B12C-A267114635F2}" type="presParOf" srcId="{481B85C4-9DB7-BB49-8643-26614E95745C}" destId="{77CF1623-840F-AE47-A38D-63EC80E3C670}" srcOrd="2" destOrd="0" presId="urn:microsoft.com/office/officeart/2009/3/layout/HorizontalOrganizationChart"/>
    <dgm:cxn modelId="{995FB48D-1103-DC46-B707-CFC971A6C3C6}" type="presParOf" srcId="{B7583E20-58CD-E94A-9913-4C00B173CF4A}" destId="{691EC662-0BD3-7140-8789-CA12CF31709A}" srcOrd="6" destOrd="0" presId="urn:microsoft.com/office/officeart/2009/3/layout/HorizontalOrganizationChart"/>
    <dgm:cxn modelId="{10F4056B-F13C-8A47-9F60-AC7A4C08D870}" type="presParOf" srcId="{B7583E20-58CD-E94A-9913-4C00B173CF4A}" destId="{CF1398F3-666A-2040-99FC-F180B4F235D3}" srcOrd="7" destOrd="0" presId="urn:microsoft.com/office/officeart/2009/3/layout/HorizontalOrganizationChart"/>
    <dgm:cxn modelId="{DADA0B2C-8775-2A4F-A8B4-DD2ACDCCC0B2}" type="presParOf" srcId="{CF1398F3-666A-2040-99FC-F180B4F235D3}" destId="{527F3EC5-A2CD-3E48-9F1A-7236B27AABDD}" srcOrd="0" destOrd="0" presId="urn:microsoft.com/office/officeart/2009/3/layout/HorizontalOrganizationChart"/>
    <dgm:cxn modelId="{BA7B0863-4BB6-2948-B590-5DF2EC459798}" type="presParOf" srcId="{527F3EC5-A2CD-3E48-9F1A-7236B27AABDD}" destId="{A50E85EE-2A02-1A40-9CEB-8023D10A3AB3}" srcOrd="0" destOrd="0" presId="urn:microsoft.com/office/officeart/2009/3/layout/HorizontalOrganizationChart"/>
    <dgm:cxn modelId="{736E2EE0-B8AB-654F-BB95-692ADBAD8C96}" type="presParOf" srcId="{527F3EC5-A2CD-3E48-9F1A-7236B27AABDD}" destId="{22B8843C-B6C1-BB4B-8C83-E5D11C3DFBE0}" srcOrd="1" destOrd="0" presId="urn:microsoft.com/office/officeart/2009/3/layout/HorizontalOrganizationChart"/>
    <dgm:cxn modelId="{F65E07A9-EB0E-6B4B-9B1B-584967399FF6}" type="presParOf" srcId="{CF1398F3-666A-2040-99FC-F180B4F235D3}" destId="{79F2EADE-ADBA-5640-B0EE-05F5D39F69D5}" srcOrd="1" destOrd="0" presId="urn:microsoft.com/office/officeart/2009/3/layout/HorizontalOrganizationChart"/>
    <dgm:cxn modelId="{F3C6E718-D5EB-A44E-B8A6-37849A34BC1B}" type="presParOf" srcId="{CF1398F3-666A-2040-99FC-F180B4F235D3}" destId="{79E5709D-DD7B-864B-A2C6-C9A4EC7B4A7F}" srcOrd="2" destOrd="0" presId="urn:microsoft.com/office/officeart/2009/3/layout/HorizontalOrganizationChart"/>
    <dgm:cxn modelId="{F8606AC4-3C9E-3C40-828C-CD236B4543C6}" type="presParOf" srcId="{80CCD856-333C-3A46-AC7C-297A3668D2C5}" destId="{114F98AD-7160-164E-A645-E44BF70C611D}" srcOrd="2" destOrd="0" presId="urn:microsoft.com/office/officeart/2009/3/layout/HorizontalOrganizationChart"/>
    <dgm:cxn modelId="{ABFB2F33-E7EE-6143-B8ED-AFC4BAF86EF1}" type="presParOf" srcId="{EB1C43F6-015F-0E4F-91F4-F48A3048AB61}" destId="{B618C506-FA8E-4E4A-802E-41C31A8A9515}" srcOrd="2" destOrd="0" presId="urn:microsoft.com/office/officeart/2009/3/layout/HorizontalOrganizationChart"/>
    <dgm:cxn modelId="{C8531E72-A042-144E-8DF7-6A4F0BFFBE0E}" type="presParOf" srcId="{EB1C43F6-015F-0E4F-91F4-F48A3048AB61}" destId="{F5FF2683-A9CD-674E-91DC-FAF085444FF7}" srcOrd="3" destOrd="0" presId="urn:microsoft.com/office/officeart/2009/3/layout/HorizontalOrganizationChart"/>
    <dgm:cxn modelId="{CE4437DE-E179-384C-AEE0-93235DA3C879}" type="presParOf" srcId="{F5FF2683-A9CD-674E-91DC-FAF085444FF7}" destId="{EFF929A3-2B5E-8C41-9EC2-B3545D9C248D}" srcOrd="0" destOrd="0" presId="urn:microsoft.com/office/officeart/2009/3/layout/HorizontalOrganizationChart"/>
    <dgm:cxn modelId="{80D17428-D4EC-3F4F-A62B-707C886B4F75}" type="presParOf" srcId="{EFF929A3-2B5E-8C41-9EC2-B3545D9C248D}" destId="{118815A6-C614-D649-82F5-CF4E0670DA05}" srcOrd="0" destOrd="0" presId="urn:microsoft.com/office/officeart/2009/3/layout/HorizontalOrganizationChart"/>
    <dgm:cxn modelId="{38DDE6C7-76D4-7A44-A0A4-1EEA69C474D8}" type="presParOf" srcId="{EFF929A3-2B5E-8C41-9EC2-B3545D9C248D}" destId="{91B7043A-2F72-1F48-A30B-E96FF118A6F5}" srcOrd="1" destOrd="0" presId="urn:microsoft.com/office/officeart/2009/3/layout/HorizontalOrganizationChart"/>
    <dgm:cxn modelId="{E85656A6-A5DC-1F4A-9BDE-0B4EFF6A7613}" type="presParOf" srcId="{F5FF2683-A9CD-674E-91DC-FAF085444FF7}" destId="{A58C16FA-6368-B14C-A303-0D4B10A9E92E}" srcOrd="1" destOrd="0" presId="urn:microsoft.com/office/officeart/2009/3/layout/HorizontalOrganizationChart"/>
    <dgm:cxn modelId="{D427DBB8-91DF-9648-BA56-F057A815D5B8}" type="presParOf" srcId="{A58C16FA-6368-B14C-A303-0D4B10A9E92E}" destId="{7AA22D48-E88F-FC42-A5F8-948FE5889555}" srcOrd="0" destOrd="0" presId="urn:microsoft.com/office/officeart/2009/3/layout/HorizontalOrganizationChart"/>
    <dgm:cxn modelId="{1D03A3C0-A3C1-BB4D-8E91-EEA36FEAF2E4}" type="presParOf" srcId="{A58C16FA-6368-B14C-A303-0D4B10A9E92E}" destId="{E1DC63A3-D89D-424A-826B-F027E058CFD0}" srcOrd="1" destOrd="0" presId="urn:microsoft.com/office/officeart/2009/3/layout/HorizontalOrganizationChart"/>
    <dgm:cxn modelId="{1E462439-15A1-C040-9582-F870A802BF62}" type="presParOf" srcId="{E1DC63A3-D89D-424A-826B-F027E058CFD0}" destId="{E76A204E-99A4-6743-B708-972CAB236A4A}" srcOrd="0" destOrd="0" presId="urn:microsoft.com/office/officeart/2009/3/layout/HorizontalOrganizationChart"/>
    <dgm:cxn modelId="{4146B0C8-F2AA-734C-94C6-582B906E49FA}" type="presParOf" srcId="{E76A204E-99A4-6743-B708-972CAB236A4A}" destId="{0C0B9BCF-F78F-4A4B-A5C9-A2C640EF0A63}" srcOrd="0" destOrd="0" presId="urn:microsoft.com/office/officeart/2009/3/layout/HorizontalOrganizationChart"/>
    <dgm:cxn modelId="{15448F15-6A82-D04C-B249-B4C8B4D05E08}" type="presParOf" srcId="{E76A204E-99A4-6743-B708-972CAB236A4A}" destId="{355AC5B9-5DCA-E842-A68D-00A822F71501}" srcOrd="1" destOrd="0" presId="urn:microsoft.com/office/officeart/2009/3/layout/HorizontalOrganizationChart"/>
    <dgm:cxn modelId="{C521B0C2-1944-6045-B3A1-2B8ECEBC38B1}" type="presParOf" srcId="{E1DC63A3-D89D-424A-826B-F027E058CFD0}" destId="{C5BD6EAB-EFED-7C4A-B46F-AFF56E951B27}" srcOrd="1" destOrd="0" presId="urn:microsoft.com/office/officeart/2009/3/layout/HorizontalOrganizationChart"/>
    <dgm:cxn modelId="{6444260E-189D-3F4F-8BF7-9F6EDDB2D72C}" type="presParOf" srcId="{E1DC63A3-D89D-424A-826B-F027E058CFD0}" destId="{CD6264CF-3DA1-BB4F-B331-DCC6A67A0100}" srcOrd="2" destOrd="0" presId="urn:microsoft.com/office/officeart/2009/3/layout/HorizontalOrganizationChart"/>
    <dgm:cxn modelId="{10BCDD32-FE7D-444E-BCC1-E156666EFCC7}" type="presParOf" srcId="{A58C16FA-6368-B14C-A303-0D4B10A9E92E}" destId="{21D2EA63-CE59-4345-9039-6E2B07622896}" srcOrd="2" destOrd="0" presId="urn:microsoft.com/office/officeart/2009/3/layout/HorizontalOrganizationChart"/>
    <dgm:cxn modelId="{11C6ABC1-180C-8243-8661-F93F25F65BCF}" type="presParOf" srcId="{A58C16FA-6368-B14C-A303-0D4B10A9E92E}" destId="{D790A928-2543-9A4F-BE8D-A94EC1AF89E9}" srcOrd="3" destOrd="0" presId="urn:microsoft.com/office/officeart/2009/3/layout/HorizontalOrganizationChart"/>
    <dgm:cxn modelId="{03675DDA-E6EC-FF4A-8AF9-262ACB353C6E}" type="presParOf" srcId="{D790A928-2543-9A4F-BE8D-A94EC1AF89E9}" destId="{C50CF4DA-5D6C-5346-A7E3-0A41C69D7805}" srcOrd="0" destOrd="0" presId="urn:microsoft.com/office/officeart/2009/3/layout/HorizontalOrganizationChart"/>
    <dgm:cxn modelId="{DEF8398F-EB6D-3F47-A0F2-3035DCC29D72}" type="presParOf" srcId="{C50CF4DA-5D6C-5346-A7E3-0A41C69D7805}" destId="{51F529BB-6668-DE4C-9CE5-22DA154ED4C0}" srcOrd="0" destOrd="0" presId="urn:microsoft.com/office/officeart/2009/3/layout/HorizontalOrganizationChart"/>
    <dgm:cxn modelId="{0C03BC4E-56A7-0C42-83F3-5757FD859AC7}" type="presParOf" srcId="{C50CF4DA-5D6C-5346-A7E3-0A41C69D7805}" destId="{3B99842D-E365-3D42-890C-A34388567837}" srcOrd="1" destOrd="0" presId="urn:microsoft.com/office/officeart/2009/3/layout/HorizontalOrganizationChart"/>
    <dgm:cxn modelId="{317408F0-18F7-3D45-BF95-866FACF7EDD1}" type="presParOf" srcId="{D790A928-2543-9A4F-BE8D-A94EC1AF89E9}" destId="{8CCF7851-7CA0-D248-A384-AC1F862291AF}" srcOrd="1" destOrd="0" presId="urn:microsoft.com/office/officeart/2009/3/layout/HorizontalOrganizationChart"/>
    <dgm:cxn modelId="{47F8E08C-3087-C747-BE4F-6C5661E637A3}" type="presParOf" srcId="{D790A928-2543-9A4F-BE8D-A94EC1AF89E9}" destId="{AD2060D9-1C94-A345-BA9A-478CF445A36A}" srcOrd="2" destOrd="0" presId="urn:microsoft.com/office/officeart/2009/3/layout/HorizontalOrganizationChart"/>
    <dgm:cxn modelId="{9F475874-2DB3-1645-9CA5-735B147E0EEC}" type="presParOf" srcId="{A58C16FA-6368-B14C-A303-0D4B10A9E92E}" destId="{44C90681-9847-9248-A70E-F0893EB50EF1}" srcOrd="4" destOrd="0" presId="urn:microsoft.com/office/officeart/2009/3/layout/HorizontalOrganizationChart"/>
    <dgm:cxn modelId="{A4668D91-DE45-924B-94D3-A81ABFB6C037}" type="presParOf" srcId="{A58C16FA-6368-B14C-A303-0D4B10A9E92E}" destId="{27702AC9-C33B-8F46-AE30-5AD8F2D9FE06}" srcOrd="5" destOrd="0" presId="urn:microsoft.com/office/officeart/2009/3/layout/HorizontalOrganizationChart"/>
    <dgm:cxn modelId="{91340183-8C8A-5B42-9EBA-A1DD0E0CD223}" type="presParOf" srcId="{27702AC9-C33B-8F46-AE30-5AD8F2D9FE06}" destId="{ECB406B1-0295-5C45-8D57-A77CA7588C4A}" srcOrd="0" destOrd="0" presId="urn:microsoft.com/office/officeart/2009/3/layout/HorizontalOrganizationChart"/>
    <dgm:cxn modelId="{7B81AEAA-6E7D-284C-8F0A-0B272DC374BB}" type="presParOf" srcId="{ECB406B1-0295-5C45-8D57-A77CA7588C4A}" destId="{8AE68FF3-1002-E14A-9018-BF2AE8ABCD8E}" srcOrd="0" destOrd="0" presId="urn:microsoft.com/office/officeart/2009/3/layout/HorizontalOrganizationChart"/>
    <dgm:cxn modelId="{FA16397F-EE9D-EA4A-8D9E-FB98D16E027F}" type="presParOf" srcId="{ECB406B1-0295-5C45-8D57-A77CA7588C4A}" destId="{10695FAF-FC8B-7A4F-B4FE-FF4D60792073}" srcOrd="1" destOrd="0" presId="urn:microsoft.com/office/officeart/2009/3/layout/HorizontalOrganizationChart"/>
    <dgm:cxn modelId="{B499C912-3496-D046-A0DB-727D0BCED990}" type="presParOf" srcId="{27702AC9-C33B-8F46-AE30-5AD8F2D9FE06}" destId="{234982AF-C2A6-564F-B2CC-DF104145FE12}" srcOrd="1" destOrd="0" presId="urn:microsoft.com/office/officeart/2009/3/layout/HorizontalOrganizationChart"/>
    <dgm:cxn modelId="{30BB6670-EDAE-744C-AB0D-8FCA11C415AA}" type="presParOf" srcId="{27702AC9-C33B-8F46-AE30-5AD8F2D9FE06}" destId="{F2FFFFC8-C136-B74B-A12F-1AB4B7B01853}" srcOrd="2" destOrd="0" presId="urn:microsoft.com/office/officeart/2009/3/layout/HorizontalOrganizationChart"/>
    <dgm:cxn modelId="{43A0AB22-F7D1-DB43-A956-BB0F9B16A6E6}" type="presParOf" srcId="{A58C16FA-6368-B14C-A303-0D4B10A9E92E}" destId="{D6B0D12B-2BA8-2847-AA5B-33437CF1FA5D}" srcOrd="6" destOrd="0" presId="urn:microsoft.com/office/officeart/2009/3/layout/HorizontalOrganizationChart"/>
    <dgm:cxn modelId="{6F1DB36D-388E-4A4E-AAFD-8B95F81E3F83}" type="presParOf" srcId="{A58C16FA-6368-B14C-A303-0D4B10A9E92E}" destId="{A3A4EC8C-E255-FB41-AC54-EF061E83ED83}" srcOrd="7" destOrd="0" presId="urn:microsoft.com/office/officeart/2009/3/layout/HorizontalOrganizationChart"/>
    <dgm:cxn modelId="{AA0C305B-DEBB-FF4A-9F47-13219A1B2B23}" type="presParOf" srcId="{A3A4EC8C-E255-FB41-AC54-EF061E83ED83}" destId="{CB8EA8C4-C5B5-ED4A-BAF3-9C4F3CD802F4}" srcOrd="0" destOrd="0" presId="urn:microsoft.com/office/officeart/2009/3/layout/HorizontalOrganizationChart"/>
    <dgm:cxn modelId="{4E3DF1A5-617C-CE48-B022-DECB0E60CBE0}" type="presParOf" srcId="{CB8EA8C4-C5B5-ED4A-BAF3-9C4F3CD802F4}" destId="{9ADB1E6D-16F6-9A4D-A163-304882D361AF}" srcOrd="0" destOrd="0" presId="urn:microsoft.com/office/officeart/2009/3/layout/HorizontalOrganizationChart"/>
    <dgm:cxn modelId="{CC297122-51A3-8B46-87FA-F231387F9E75}" type="presParOf" srcId="{CB8EA8C4-C5B5-ED4A-BAF3-9C4F3CD802F4}" destId="{513416AD-7D71-2444-897E-AC76B4DE0387}" srcOrd="1" destOrd="0" presId="urn:microsoft.com/office/officeart/2009/3/layout/HorizontalOrganizationChart"/>
    <dgm:cxn modelId="{0D565057-A9AE-074B-8119-1F4DBD919BF2}" type="presParOf" srcId="{A3A4EC8C-E255-FB41-AC54-EF061E83ED83}" destId="{B6CEE6A8-08C8-614E-AF7F-A4A919D96FB2}" srcOrd="1" destOrd="0" presId="urn:microsoft.com/office/officeart/2009/3/layout/HorizontalOrganizationChart"/>
    <dgm:cxn modelId="{A5A12936-9D54-6247-9FBF-6E56FF7A470F}" type="presParOf" srcId="{A3A4EC8C-E255-FB41-AC54-EF061E83ED83}" destId="{F7EF41BE-E661-1149-BC88-C2E7971958B7}" srcOrd="2" destOrd="0" presId="urn:microsoft.com/office/officeart/2009/3/layout/HorizontalOrganizationChart"/>
    <dgm:cxn modelId="{F629C443-7E65-EF4B-96A6-0965C7F2F886}" type="presParOf" srcId="{F5FF2683-A9CD-674E-91DC-FAF085444FF7}" destId="{A5E65665-7444-684E-B659-8C2638C99D4C}" srcOrd="2" destOrd="0" presId="urn:microsoft.com/office/officeart/2009/3/layout/HorizontalOrganizationChart"/>
    <dgm:cxn modelId="{4D2628BC-212F-D849-B968-D5AD8DC5B0AB}" type="presParOf" srcId="{EB1C43F6-015F-0E4F-91F4-F48A3048AB61}" destId="{4BA1FFB4-335B-974B-A313-F4DED9CF30A0}" srcOrd="4" destOrd="0" presId="urn:microsoft.com/office/officeart/2009/3/layout/HorizontalOrganizationChart"/>
    <dgm:cxn modelId="{F5690CEB-D86D-7D46-8F5E-F7D13C7A9F89}" type="presParOf" srcId="{EB1C43F6-015F-0E4F-91F4-F48A3048AB61}" destId="{0961F4F4-96AC-ED4E-A175-D9473784E0D0}" srcOrd="5" destOrd="0" presId="urn:microsoft.com/office/officeart/2009/3/layout/HorizontalOrganizationChart"/>
    <dgm:cxn modelId="{3E1A971A-465C-F045-9513-9E79257ACE3C}" type="presParOf" srcId="{0961F4F4-96AC-ED4E-A175-D9473784E0D0}" destId="{114A9101-259F-E646-B353-8BF2778D665E}" srcOrd="0" destOrd="0" presId="urn:microsoft.com/office/officeart/2009/3/layout/HorizontalOrganizationChart"/>
    <dgm:cxn modelId="{97376E6D-DEED-6A4B-98A1-D37499EE515F}" type="presParOf" srcId="{114A9101-259F-E646-B353-8BF2778D665E}" destId="{A0F787BE-1856-CE42-965E-889676F569B4}" srcOrd="0" destOrd="0" presId="urn:microsoft.com/office/officeart/2009/3/layout/HorizontalOrganizationChart"/>
    <dgm:cxn modelId="{A65E56EF-7371-8E4F-A11B-C08C1603C4BB}" type="presParOf" srcId="{114A9101-259F-E646-B353-8BF2778D665E}" destId="{E8D91281-3F95-2440-B684-3AFBC130BD28}" srcOrd="1" destOrd="0" presId="urn:microsoft.com/office/officeart/2009/3/layout/HorizontalOrganizationChart"/>
    <dgm:cxn modelId="{63692BAA-00BC-CB46-963D-69421008391D}" type="presParOf" srcId="{0961F4F4-96AC-ED4E-A175-D9473784E0D0}" destId="{3CC2B2D1-B464-4447-816E-F2B1D806E3C2}" srcOrd="1" destOrd="0" presId="urn:microsoft.com/office/officeart/2009/3/layout/HorizontalOrganizationChart"/>
    <dgm:cxn modelId="{A3FB38B3-D7E5-F64A-AC8D-E700FA1A8BBE}" type="presParOf" srcId="{3CC2B2D1-B464-4447-816E-F2B1D806E3C2}" destId="{D179C4C1-D91C-684E-8D1C-D86E6F84B831}" srcOrd="0" destOrd="0" presId="urn:microsoft.com/office/officeart/2009/3/layout/HorizontalOrganizationChart"/>
    <dgm:cxn modelId="{9FFC3C37-16ED-EC48-AC9E-38986B082E43}" type="presParOf" srcId="{3CC2B2D1-B464-4447-816E-F2B1D806E3C2}" destId="{57447703-0582-7C44-AF10-459D9DE22D99}" srcOrd="1" destOrd="0" presId="urn:microsoft.com/office/officeart/2009/3/layout/HorizontalOrganizationChart"/>
    <dgm:cxn modelId="{9C904764-855F-6845-9F49-64610C845CD5}" type="presParOf" srcId="{57447703-0582-7C44-AF10-459D9DE22D99}" destId="{10ABD4B6-2233-8242-875B-1559DB458F2D}" srcOrd="0" destOrd="0" presId="urn:microsoft.com/office/officeart/2009/3/layout/HorizontalOrganizationChart"/>
    <dgm:cxn modelId="{1E344E02-F3D0-CB4F-B001-20396875739A}" type="presParOf" srcId="{10ABD4B6-2233-8242-875B-1559DB458F2D}" destId="{C6579A7A-8316-B543-BAFF-24C944BFED75}" srcOrd="0" destOrd="0" presId="urn:microsoft.com/office/officeart/2009/3/layout/HorizontalOrganizationChart"/>
    <dgm:cxn modelId="{65B57320-A650-E84A-807E-0597D682F59A}" type="presParOf" srcId="{10ABD4B6-2233-8242-875B-1559DB458F2D}" destId="{C78F17DB-62DA-7C41-B880-8459D4372B47}" srcOrd="1" destOrd="0" presId="urn:microsoft.com/office/officeart/2009/3/layout/HorizontalOrganizationChart"/>
    <dgm:cxn modelId="{2BA8F007-2DFD-8543-B447-D52B8470C5A1}" type="presParOf" srcId="{57447703-0582-7C44-AF10-459D9DE22D99}" destId="{776B4C73-C31E-5346-AAD8-7DF9517241FE}" srcOrd="1" destOrd="0" presId="urn:microsoft.com/office/officeart/2009/3/layout/HorizontalOrganizationChart"/>
    <dgm:cxn modelId="{F8907840-CBFC-6C45-8B37-F11FC230F3FD}" type="presParOf" srcId="{57447703-0582-7C44-AF10-459D9DE22D99}" destId="{7AC2CB60-89A1-A143-8E8B-EA34376FA11B}" srcOrd="2" destOrd="0" presId="urn:microsoft.com/office/officeart/2009/3/layout/HorizontalOrganizationChart"/>
    <dgm:cxn modelId="{4448BC20-1CF2-984B-8C97-1BEA6393F1B0}" type="presParOf" srcId="{3CC2B2D1-B464-4447-816E-F2B1D806E3C2}" destId="{A41965E4-B49A-F346-81E5-896ED4711273}" srcOrd="2" destOrd="0" presId="urn:microsoft.com/office/officeart/2009/3/layout/HorizontalOrganizationChart"/>
    <dgm:cxn modelId="{5CB9217E-5642-184B-821A-9160F96C68B5}" type="presParOf" srcId="{3CC2B2D1-B464-4447-816E-F2B1D806E3C2}" destId="{386DA5EA-F8D6-4943-9737-23F0434CE8C6}" srcOrd="3" destOrd="0" presId="urn:microsoft.com/office/officeart/2009/3/layout/HorizontalOrganizationChart"/>
    <dgm:cxn modelId="{D293D10E-F598-F94F-81C4-E1F0A99D97E5}" type="presParOf" srcId="{386DA5EA-F8D6-4943-9737-23F0434CE8C6}" destId="{6082F9F1-0A18-C64C-B6D6-479A06B07C35}" srcOrd="0" destOrd="0" presId="urn:microsoft.com/office/officeart/2009/3/layout/HorizontalOrganizationChart"/>
    <dgm:cxn modelId="{5EB06192-1801-684B-AC61-136C7FA81950}" type="presParOf" srcId="{6082F9F1-0A18-C64C-B6D6-479A06B07C35}" destId="{7888AE73-FE5B-A44F-9C33-E8A93156C9D3}" srcOrd="0" destOrd="0" presId="urn:microsoft.com/office/officeart/2009/3/layout/HorizontalOrganizationChart"/>
    <dgm:cxn modelId="{D0646817-AE68-EA4E-9D12-8C637CAF56E1}" type="presParOf" srcId="{6082F9F1-0A18-C64C-B6D6-479A06B07C35}" destId="{15587AE4-1936-6147-A8AB-10049650F934}" srcOrd="1" destOrd="0" presId="urn:microsoft.com/office/officeart/2009/3/layout/HorizontalOrganizationChart"/>
    <dgm:cxn modelId="{71BEF3DA-BD66-E945-94A2-F2E45D9D8EBF}" type="presParOf" srcId="{386DA5EA-F8D6-4943-9737-23F0434CE8C6}" destId="{71B6822B-F833-5446-A9AD-87CC60D79509}" srcOrd="1" destOrd="0" presId="urn:microsoft.com/office/officeart/2009/3/layout/HorizontalOrganizationChart"/>
    <dgm:cxn modelId="{9B6E9A52-9285-4048-A159-20B045248F78}" type="presParOf" srcId="{386DA5EA-F8D6-4943-9737-23F0434CE8C6}" destId="{894EE2D8-7518-ED45-81CF-8AA258E1F907}" srcOrd="2" destOrd="0" presId="urn:microsoft.com/office/officeart/2009/3/layout/HorizontalOrganizationChart"/>
    <dgm:cxn modelId="{DF168C94-6904-F240-9AE3-14F3E6E40600}" type="presParOf" srcId="{3CC2B2D1-B464-4447-816E-F2B1D806E3C2}" destId="{06D3F159-8066-D043-8867-948C433670E1}" srcOrd="4" destOrd="0" presId="urn:microsoft.com/office/officeart/2009/3/layout/HorizontalOrganizationChart"/>
    <dgm:cxn modelId="{B4D3CDE7-1CBF-D644-8161-B45785BCD5A7}" type="presParOf" srcId="{3CC2B2D1-B464-4447-816E-F2B1D806E3C2}" destId="{62C89AFB-2A83-F346-82C1-A3DED53C51FD}" srcOrd="5" destOrd="0" presId="urn:microsoft.com/office/officeart/2009/3/layout/HorizontalOrganizationChart"/>
    <dgm:cxn modelId="{12AC16D0-033D-2B43-90F8-30989F415B78}" type="presParOf" srcId="{62C89AFB-2A83-F346-82C1-A3DED53C51FD}" destId="{7E7F3C45-05FB-A44F-9CD8-6F7E5E104CDD}" srcOrd="0" destOrd="0" presId="urn:microsoft.com/office/officeart/2009/3/layout/HorizontalOrganizationChart"/>
    <dgm:cxn modelId="{3A5B9E0D-4B3D-9B4C-8521-C10D4FC00EA3}" type="presParOf" srcId="{7E7F3C45-05FB-A44F-9CD8-6F7E5E104CDD}" destId="{F0C07129-1C01-2543-8918-94CDAB846A11}" srcOrd="0" destOrd="0" presId="urn:microsoft.com/office/officeart/2009/3/layout/HorizontalOrganizationChart"/>
    <dgm:cxn modelId="{BAEE7CD3-A045-F54F-BDC7-6C644DFE0E4F}" type="presParOf" srcId="{7E7F3C45-05FB-A44F-9CD8-6F7E5E104CDD}" destId="{47C00650-4D90-D64E-82C8-867EF787B943}" srcOrd="1" destOrd="0" presId="urn:microsoft.com/office/officeart/2009/3/layout/HorizontalOrganizationChart"/>
    <dgm:cxn modelId="{7C11854A-A648-094D-9FFF-E791830FF5D7}" type="presParOf" srcId="{62C89AFB-2A83-F346-82C1-A3DED53C51FD}" destId="{011C3D68-D3B2-D34C-B788-38CEC9275D90}" srcOrd="1" destOrd="0" presId="urn:microsoft.com/office/officeart/2009/3/layout/HorizontalOrganizationChart"/>
    <dgm:cxn modelId="{1EC691DA-D62C-E547-A3DB-26B44E0A36F0}" type="presParOf" srcId="{62C89AFB-2A83-F346-82C1-A3DED53C51FD}" destId="{E13EF667-C24A-2B42-A490-5CA92A0F561A}" srcOrd="2" destOrd="0" presId="urn:microsoft.com/office/officeart/2009/3/layout/HorizontalOrganizationChart"/>
    <dgm:cxn modelId="{18B2546C-7655-6345-B601-624BBD0E79B9}" type="presParOf" srcId="{3CC2B2D1-B464-4447-816E-F2B1D806E3C2}" destId="{E292D20E-6DC8-C148-A87A-A894CC236F06}" srcOrd="6" destOrd="0" presId="urn:microsoft.com/office/officeart/2009/3/layout/HorizontalOrganizationChart"/>
    <dgm:cxn modelId="{C7B4B214-5AA6-0346-8B40-27A312043F93}" type="presParOf" srcId="{3CC2B2D1-B464-4447-816E-F2B1D806E3C2}" destId="{FEB02A31-8744-214D-B2A6-D02FD93286EE}" srcOrd="7" destOrd="0" presId="urn:microsoft.com/office/officeart/2009/3/layout/HorizontalOrganizationChart"/>
    <dgm:cxn modelId="{22F94C8A-128C-7E41-8A4E-BB57F06B9B9F}" type="presParOf" srcId="{FEB02A31-8744-214D-B2A6-D02FD93286EE}" destId="{96A4B89F-A335-9A48-A505-F9E3B636DD7C}" srcOrd="0" destOrd="0" presId="urn:microsoft.com/office/officeart/2009/3/layout/HorizontalOrganizationChart"/>
    <dgm:cxn modelId="{4436DAA0-630C-704B-BE5E-0139615D1230}" type="presParOf" srcId="{96A4B89F-A335-9A48-A505-F9E3B636DD7C}" destId="{AB47B93F-B55E-8C4F-8248-DB0B6701CB5D}" srcOrd="0" destOrd="0" presId="urn:microsoft.com/office/officeart/2009/3/layout/HorizontalOrganizationChart"/>
    <dgm:cxn modelId="{CD36A963-F58B-444C-9926-320075ADC791}" type="presParOf" srcId="{96A4B89F-A335-9A48-A505-F9E3B636DD7C}" destId="{EEF46C7E-6FE2-9C46-AAF6-753316FCADDE}" srcOrd="1" destOrd="0" presId="urn:microsoft.com/office/officeart/2009/3/layout/HorizontalOrganizationChart"/>
    <dgm:cxn modelId="{D223247E-6668-8D4F-842E-19FB5A01DE54}" type="presParOf" srcId="{FEB02A31-8744-214D-B2A6-D02FD93286EE}" destId="{CC1226FB-D26A-EA4A-85D0-BEBB40ABDDFD}" srcOrd="1" destOrd="0" presId="urn:microsoft.com/office/officeart/2009/3/layout/HorizontalOrganizationChart"/>
    <dgm:cxn modelId="{0AD00C76-8042-514D-BB17-BE7B157EAB78}" type="presParOf" srcId="{FEB02A31-8744-214D-B2A6-D02FD93286EE}" destId="{DF523DD4-D099-E64F-BD37-878AC1269FFB}" srcOrd="2" destOrd="0" presId="urn:microsoft.com/office/officeart/2009/3/layout/HorizontalOrganizationChart"/>
    <dgm:cxn modelId="{83E4C8D7-4C2C-3E4A-8BCE-8BF697EBBF4F}" type="presParOf" srcId="{0961F4F4-96AC-ED4E-A175-D9473784E0D0}" destId="{35FD62A3-051A-6545-90A9-E9C984AC6CA2}" srcOrd="2" destOrd="0" presId="urn:microsoft.com/office/officeart/2009/3/layout/HorizontalOrganizationChart"/>
    <dgm:cxn modelId="{F350AE8B-D1D6-DE42-A5EF-4B1AB7128D46}" type="presParOf" srcId="{EB1C43F6-015F-0E4F-91F4-F48A3048AB61}" destId="{101507C5-0D0A-5B48-B26D-1D2A6068F6BB}" srcOrd="6" destOrd="0" presId="urn:microsoft.com/office/officeart/2009/3/layout/HorizontalOrganizationChart"/>
    <dgm:cxn modelId="{28689AE4-8C7A-FA4F-B143-11E7F2FA4B87}" type="presParOf" srcId="{EB1C43F6-015F-0E4F-91F4-F48A3048AB61}" destId="{26314321-9899-1D4D-A854-39E5EA9F6FC7}" srcOrd="7" destOrd="0" presId="urn:microsoft.com/office/officeart/2009/3/layout/HorizontalOrganizationChart"/>
    <dgm:cxn modelId="{067B40BC-AD56-AD4B-8F1E-D23A042EDE60}" type="presParOf" srcId="{26314321-9899-1D4D-A854-39E5EA9F6FC7}" destId="{0E918E02-CC46-6443-A4AE-670297755328}" srcOrd="0" destOrd="0" presId="urn:microsoft.com/office/officeart/2009/3/layout/HorizontalOrganizationChart"/>
    <dgm:cxn modelId="{5DAD5A80-BDF1-E848-9CB5-372B58EA2582}" type="presParOf" srcId="{0E918E02-CC46-6443-A4AE-670297755328}" destId="{800D453A-FF69-5E4A-8EE9-813DB84C6434}" srcOrd="0" destOrd="0" presId="urn:microsoft.com/office/officeart/2009/3/layout/HorizontalOrganizationChart"/>
    <dgm:cxn modelId="{11916A88-2631-6B4E-908F-4437E1AB6099}" type="presParOf" srcId="{0E918E02-CC46-6443-A4AE-670297755328}" destId="{2CBF27A2-5B35-1546-B321-884CCD293B6C}" srcOrd="1" destOrd="0" presId="urn:microsoft.com/office/officeart/2009/3/layout/HorizontalOrganizationChart"/>
    <dgm:cxn modelId="{DD76E6D6-2DE4-9841-82EF-7A94FB119C0A}" type="presParOf" srcId="{26314321-9899-1D4D-A854-39E5EA9F6FC7}" destId="{174349C4-C6D4-6A42-8C81-CB9437858F7E}" srcOrd="1" destOrd="0" presId="urn:microsoft.com/office/officeart/2009/3/layout/HorizontalOrganizationChart"/>
    <dgm:cxn modelId="{6337FC92-FB10-D54E-A8B5-60D0CBE1C8A9}" type="presParOf" srcId="{174349C4-C6D4-6A42-8C81-CB9437858F7E}" destId="{DCA64BBE-9DCF-E146-9CA1-DD47D906B8A9}" srcOrd="0" destOrd="0" presId="urn:microsoft.com/office/officeart/2009/3/layout/HorizontalOrganizationChart"/>
    <dgm:cxn modelId="{046756D6-9489-0145-9BA9-402F3E3742C8}" type="presParOf" srcId="{174349C4-C6D4-6A42-8C81-CB9437858F7E}" destId="{48AE3475-C93D-F440-B539-086004D6BE5D}" srcOrd="1" destOrd="0" presId="urn:microsoft.com/office/officeart/2009/3/layout/HorizontalOrganizationChart"/>
    <dgm:cxn modelId="{CE8E7F9A-2E06-DE42-A69E-C45959D8F99A}" type="presParOf" srcId="{48AE3475-C93D-F440-B539-086004D6BE5D}" destId="{1D98C73C-AAF2-CC44-9656-1DF678781F32}" srcOrd="0" destOrd="0" presId="urn:microsoft.com/office/officeart/2009/3/layout/HorizontalOrganizationChart"/>
    <dgm:cxn modelId="{EAA7227A-6D25-954A-9987-1B242C9D9AF5}" type="presParOf" srcId="{1D98C73C-AAF2-CC44-9656-1DF678781F32}" destId="{D01BF562-02F0-B642-A642-EE9B319A1A2A}" srcOrd="0" destOrd="0" presId="urn:microsoft.com/office/officeart/2009/3/layout/HorizontalOrganizationChart"/>
    <dgm:cxn modelId="{84226B70-6D66-264B-A0FE-8A547DD85D33}" type="presParOf" srcId="{1D98C73C-AAF2-CC44-9656-1DF678781F32}" destId="{2B5BBC03-EDDA-F446-817D-9C15D16EA2E6}" srcOrd="1" destOrd="0" presId="urn:microsoft.com/office/officeart/2009/3/layout/HorizontalOrganizationChart"/>
    <dgm:cxn modelId="{3945E364-8FDD-0047-B7C4-21A3FCB5BD00}" type="presParOf" srcId="{48AE3475-C93D-F440-B539-086004D6BE5D}" destId="{2F4BDE47-40BC-BB48-983B-0F254EB93FA8}" srcOrd="1" destOrd="0" presId="urn:microsoft.com/office/officeart/2009/3/layout/HorizontalOrganizationChart"/>
    <dgm:cxn modelId="{0F96EB30-B9CD-BE45-BD80-7DF7C1E3063E}" type="presParOf" srcId="{48AE3475-C93D-F440-B539-086004D6BE5D}" destId="{DF663943-9555-4944-8148-F89463E45D11}" srcOrd="2" destOrd="0" presId="urn:microsoft.com/office/officeart/2009/3/layout/HorizontalOrganizationChart"/>
    <dgm:cxn modelId="{84D39BAA-64DB-7F4F-8938-9CF578D70490}" type="presParOf" srcId="{174349C4-C6D4-6A42-8C81-CB9437858F7E}" destId="{54E9AF2D-A62E-3B41-84D8-6FA7877BD523}" srcOrd="2" destOrd="0" presId="urn:microsoft.com/office/officeart/2009/3/layout/HorizontalOrganizationChart"/>
    <dgm:cxn modelId="{11EF3C68-594E-1244-96AF-844B2895F910}" type="presParOf" srcId="{174349C4-C6D4-6A42-8C81-CB9437858F7E}" destId="{A9718C9C-8A2E-804A-A8E1-00F640396074}" srcOrd="3" destOrd="0" presId="urn:microsoft.com/office/officeart/2009/3/layout/HorizontalOrganizationChart"/>
    <dgm:cxn modelId="{0A131B6A-D791-1449-828F-BC5E65A4FF51}" type="presParOf" srcId="{A9718C9C-8A2E-804A-A8E1-00F640396074}" destId="{B60BDF34-6DE1-094C-838E-E25C87109EDA}" srcOrd="0" destOrd="0" presId="urn:microsoft.com/office/officeart/2009/3/layout/HorizontalOrganizationChart"/>
    <dgm:cxn modelId="{7522B2A0-7F22-DD48-92DE-2337FC49A4F8}" type="presParOf" srcId="{B60BDF34-6DE1-094C-838E-E25C87109EDA}" destId="{E5C83D62-E9C6-2A44-869A-E1A01006086A}" srcOrd="0" destOrd="0" presId="urn:microsoft.com/office/officeart/2009/3/layout/HorizontalOrganizationChart"/>
    <dgm:cxn modelId="{590D34C6-0163-1C47-AECB-7AF8D6B7DAA0}" type="presParOf" srcId="{B60BDF34-6DE1-094C-838E-E25C87109EDA}" destId="{7FBE5002-9F62-E847-9DAE-0C7A7E073780}" srcOrd="1" destOrd="0" presId="urn:microsoft.com/office/officeart/2009/3/layout/HorizontalOrganizationChart"/>
    <dgm:cxn modelId="{1A6A0251-70F9-EA4B-B1CA-BE3BEDDD14BC}" type="presParOf" srcId="{A9718C9C-8A2E-804A-A8E1-00F640396074}" destId="{5921745D-08CF-904D-A9DD-14D49C5FB7DE}" srcOrd="1" destOrd="0" presId="urn:microsoft.com/office/officeart/2009/3/layout/HorizontalOrganizationChart"/>
    <dgm:cxn modelId="{19B45F37-A97F-0548-AC82-B6CD70026E0A}" type="presParOf" srcId="{A9718C9C-8A2E-804A-A8E1-00F640396074}" destId="{048F7F05-2770-EA41-B45A-869E596B1B33}" srcOrd="2" destOrd="0" presId="urn:microsoft.com/office/officeart/2009/3/layout/HorizontalOrganizationChart"/>
    <dgm:cxn modelId="{2DF8CE0D-0B56-C542-9820-9AEF481AD7F6}" type="presParOf" srcId="{174349C4-C6D4-6A42-8C81-CB9437858F7E}" destId="{B386100D-2E86-C342-8BD0-60654086FA50}" srcOrd="4" destOrd="0" presId="urn:microsoft.com/office/officeart/2009/3/layout/HorizontalOrganizationChart"/>
    <dgm:cxn modelId="{E059C757-6784-3349-BE7E-478970DC75F5}" type="presParOf" srcId="{174349C4-C6D4-6A42-8C81-CB9437858F7E}" destId="{1C7D60EA-D6B2-1D44-967B-57638749DC84}" srcOrd="5" destOrd="0" presId="urn:microsoft.com/office/officeart/2009/3/layout/HorizontalOrganizationChart"/>
    <dgm:cxn modelId="{72B85735-6FD0-3242-95DC-6B412A6E5912}" type="presParOf" srcId="{1C7D60EA-D6B2-1D44-967B-57638749DC84}" destId="{948F956A-6D71-D441-B605-ACC665274372}" srcOrd="0" destOrd="0" presId="urn:microsoft.com/office/officeart/2009/3/layout/HorizontalOrganizationChart"/>
    <dgm:cxn modelId="{FFE5E1C4-F433-3F4F-8FE6-60CD9F566AA6}" type="presParOf" srcId="{948F956A-6D71-D441-B605-ACC665274372}" destId="{7E441A51-8892-7B41-B846-CA77D5AF1256}" srcOrd="0" destOrd="0" presId="urn:microsoft.com/office/officeart/2009/3/layout/HorizontalOrganizationChart"/>
    <dgm:cxn modelId="{D3E923BF-C23E-BC4F-9DE5-7C2B55ECCC4D}" type="presParOf" srcId="{948F956A-6D71-D441-B605-ACC665274372}" destId="{45F92C9B-C67A-7F46-8EB7-CCEBA4207DC9}" srcOrd="1" destOrd="0" presId="urn:microsoft.com/office/officeart/2009/3/layout/HorizontalOrganizationChart"/>
    <dgm:cxn modelId="{57057BBF-0F13-B541-86EC-C09ECE70EC17}" type="presParOf" srcId="{1C7D60EA-D6B2-1D44-967B-57638749DC84}" destId="{466227EB-8783-F244-97D3-108EF15187B3}" srcOrd="1" destOrd="0" presId="urn:microsoft.com/office/officeart/2009/3/layout/HorizontalOrganizationChart"/>
    <dgm:cxn modelId="{F97F8AF9-F850-7847-8460-680A9DA597D9}" type="presParOf" srcId="{1C7D60EA-D6B2-1D44-967B-57638749DC84}" destId="{2E06A70A-52F0-C24B-8330-2341A5F5BF56}" srcOrd="2" destOrd="0" presId="urn:microsoft.com/office/officeart/2009/3/layout/HorizontalOrganizationChart"/>
    <dgm:cxn modelId="{A06366BB-3D99-5C4E-9C3E-5AB0B7B285D6}" type="presParOf" srcId="{26314321-9899-1D4D-A854-39E5EA9F6FC7}" destId="{D98CD2A4-C6D0-294B-9358-8DF6CAA8DDF4}" srcOrd="2" destOrd="0" presId="urn:microsoft.com/office/officeart/2009/3/layout/HorizontalOrganizationChart"/>
    <dgm:cxn modelId="{D4259E2D-150D-5C4A-80AC-079C7FF75C73}" type="presParOf" srcId="{EB1C43F6-015F-0E4F-91F4-F48A3048AB61}" destId="{5568CDF6-C4E5-8640-9864-159BBACC64F0}" srcOrd="8" destOrd="0" presId="urn:microsoft.com/office/officeart/2009/3/layout/HorizontalOrganizationChart"/>
    <dgm:cxn modelId="{57A98BD8-F56C-2245-96BD-DF20F9D48B10}" type="presParOf" srcId="{EB1C43F6-015F-0E4F-91F4-F48A3048AB61}" destId="{8FD080B7-044B-064D-96DF-7D15C3F0AFF2}" srcOrd="9" destOrd="0" presId="urn:microsoft.com/office/officeart/2009/3/layout/HorizontalOrganizationChart"/>
    <dgm:cxn modelId="{DE72255F-C6B2-4E4D-905F-3209A71A53A5}" type="presParOf" srcId="{8FD080B7-044B-064D-96DF-7D15C3F0AFF2}" destId="{B9F602E4-CEE2-AD44-B8D9-EDE593D1DBF4}" srcOrd="0" destOrd="0" presId="urn:microsoft.com/office/officeart/2009/3/layout/HorizontalOrganizationChart"/>
    <dgm:cxn modelId="{1C0D4C96-9B77-8A41-A17E-89E66C561B8F}" type="presParOf" srcId="{B9F602E4-CEE2-AD44-B8D9-EDE593D1DBF4}" destId="{C4B0B037-E923-5844-AA19-8AF96D8CD6EC}" srcOrd="0" destOrd="0" presId="urn:microsoft.com/office/officeart/2009/3/layout/HorizontalOrganizationChart"/>
    <dgm:cxn modelId="{B27CA808-0926-F24F-8E12-8EA8CE0E8ED8}" type="presParOf" srcId="{B9F602E4-CEE2-AD44-B8D9-EDE593D1DBF4}" destId="{07703ADB-D06C-CD4E-9474-B19CE0EE0989}" srcOrd="1" destOrd="0" presId="urn:microsoft.com/office/officeart/2009/3/layout/HorizontalOrganizationChart"/>
    <dgm:cxn modelId="{DA98FD1F-ABD9-9F4D-9C31-04A1E80D3742}" type="presParOf" srcId="{8FD080B7-044B-064D-96DF-7D15C3F0AFF2}" destId="{FD9B46E2-908E-D142-B0A4-0865BF9F006E}" srcOrd="1" destOrd="0" presId="urn:microsoft.com/office/officeart/2009/3/layout/HorizontalOrganizationChart"/>
    <dgm:cxn modelId="{DFEE057A-DFE2-9C40-B5C4-B3F84320ADEF}" type="presParOf" srcId="{FD9B46E2-908E-D142-B0A4-0865BF9F006E}" destId="{C073DE51-7CDD-D94A-B279-2E075EDF52D6}" srcOrd="0" destOrd="0" presId="urn:microsoft.com/office/officeart/2009/3/layout/HorizontalOrganizationChart"/>
    <dgm:cxn modelId="{F90E7EBA-17D5-4542-A790-F5AE504DEA77}" type="presParOf" srcId="{FD9B46E2-908E-D142-B0A4-0865BF9F006E}" destId="{F1F59121-D5C3-E04D-8EAA-CC2FA464B79D}" srcOrd="1" destOrd="0" presId="urn:microsoft.com/office/officeart/2009/3/layout/HorizontalOrganizationChart"/>
    <dgm:cxn modelId="{61282F66-C278-DC4C-A1F7-A281F2E94024}" type="presParOf" srcId="{F1F59121-D5C3-E04D-8EAA-CC2FA464B79D}" destId="{2FB5D65C-4395-404D-805A-4B68E96B6482}" srcOrd="0" destOrd="0" presId="urn:microsoft.com/office/officeart/2009/3/layout/HorizontalOrganizationChart"/>
    <dgm:cxn modelId="{66D6EAA8-1651-8343-933E-FC7BA6E9940F}" type="presParOf" srcId="{2FB5D65C-4395-404D-805A-4B68E96B6482}" destId="{F09B1A02-2929-924A-8BE4-C7593761700B}" srcOrd="0" destOrd="0" presId="urn:microsoft.com/office/officeart/2009/3/layout/HorizontalOrganizationChart"/>
    <dgm:cxn modelId="{80E4620C-BDB5-F14B-92E1-188B44DDCFC7}" type="presParOf" srcId="{2FB5D65C-4395-404D-805A-4B68E96B6482}" destId="{B81462AA-793C-644C-A160-26087F80B5A6}" srcOrd="1" destOrd="0" presId="urn:microsoft.com/office/officeart/2009/3/layout/HorizontalOrganizationChart"/>
    <dgm:cxn modelId="{5BD8D620-BFF6-B54A-A3F0-A149A76E51D3}" type="presParOf" srcId="{F1F59121-D5C3-E04D-8EAA-CC2FA464B79D}" destId="{8CCBBF70-0A78-944C-AB21-2229D853C2D2}" srcOrd="1" destOrd="0" presId="urn:microsoft.com/office/officeart/2009/3/layout/HorizontalOrganizationChart"/>
    <dgm:cxn modelId="{63B561AE-52A1-3C4B-80A0-0BE3BBFC087F}" type="presParOf" srcId="{F1F59121-D5C3-E04D-8EAA-CC2FA464B79D}" destId="{D1C57766-2FBF-8C4E-B6CD-54FD207B1028}" srcOrd="2" destOrd="0" presId="urn:microsoft.com/office/officeart/2009/3/layout/HorizontalOrganizationChart"/>
    <dgm:cxn modelId="{DA86226D-B67A-4944-AD6D-9274291F3B79}" type="presParOf" srcId="{FD9B46E2-908E-D142-B0A4-0865BF9F006E}" destId="{7B303401-47B9-F546-A6CF-5677A55BAE57}" srcOrd="2" destOrd="0" presId="urn:microsoft.com/office/officeart/2009/3/layout/HorizontalOrganizationChart"/>
    <dgm:cxn modelId="{19A51580-A776-6D42-98FF-AB5A3A2A884E}" type="presParOf" srcId="{FD9B46E2-908E-D142-B0A4-0865BF9F006E}" destId="{655FE666-773D-134C-AF40-D54E37449D24}" srcOrd="3" destOrd="0" presId="urn:microsoft.com/office/officeart/2009/3/layout/HorizontalOrganizationChart"/>
    <dgm:cxn modelId="{5B6BF2DA-B8C1-D847-AB7B-77970BE9F49A}" type="presParOf" srcId="{655FE666-773D-134C-AF40-D54E37449D24}" destId="{698E42C1-6D7D-4944-8202-AAA71E89CA4A}" srcOrd="0" destOrd="0" presId="urn:microsoft.com/office/officeart/2009/3/layout/HorizontalOrganizationChart"/>
    <dgm:cxn modelId="{4D76F8D4-90F7-CB48-944D-7D6D72C26006}" type="presParOf" srcId="{698E42C1-6D7D-4944-8202-AAA71E89CA4A}" destId="{5F0C3ECC-D67E-724B-89CD-77170EFD5A65}" srcOrd="0" destOrd="0" presId="urn:microsoft.com/office/officeart/2009/3/layout/HorizontalOrganizationChart"/>
    <dgm:cxn modelId="{65AEA129-990F-2A4A-8AAC-27A492F79AA4}" type="presParOf" srcId="{698E42C1-6D7D-4944-8202-AAA71E89CA4A}" destId="{FC20043A-D8E6-EE40-A749-48A938A89034}" srcOrd="1" destOrd="0" presId="urn:microsoft.com/office/officeart/2009/3/layout/HorizontalOrganizationChart"/>
    <dgm:cxn modelId="{E6B1D94B-8631-7B47-9106-F66F60373C80}" type="presParOf" srcId="{655FE666-773D-134C-AF40-D54E37449D24}" destId="{D9B87D17-770B-634C-95DD-E1A6907D5CC4}" srcOrd="1" destOrd="0" presId="urn:microsoft.com/office/officeart/2009/3/layout/HorizontalOrganizationChart"/>
    <dgm:cxn modelId="{76A443A5-712C-D348-B1A1-18D0B7356A1A}" type="presParOf" srcId="{655FE666-773D-134C-AF40-D54E37449D24}" destId="{9FA9F039-6FCC-7B4A-9EFB-CCE917C695BA}" srcOrd="2" destOrd="0" presId="urn:microsoft.com/office/officeart/2009/3/layout/HorizontalOrganizationChart"/>
    <dgm:cxn modelId="{72597D29-C6FD-534A-A24C-846D855A1CCC}" type="presParOf" srcId="{FD9B46E2-908E-D142-B0A4-0865BF9F006E}" destId="{33C6BF1E-D407-414E-B942-EE6E1D1998C9}" srcOrd="4" destOrd="0" presId="urn:microsoft.com/office/officeart/2009/3/layout/HorizontalOrganizationChart"/>
    <dgm:cxn modelId="{2D15A158-C4CA-4540-8D2D-A55A03309A06}" type="presParOf" srcId="{FD9B46E2-908E-D142-B0A4-0865BF9F006E}" destId="{B4E8B8F7-213B-E44C-A2BC-2CA3C193C709}" srcOrd="5" destOrd="0" presId="urn:microsoft.com/office/officeart/2009/3/layout/HorizontalOrganizationChart"/>
    <dgm:cxn modelId="{8DB00F46-1415-2A45-BAA4-AE47BFDD1D21}" type="presParOf" srcId="{B4E8B8F7-213B-E44C-A2BC-2CA3C193C709}" destId="{22ED7C2F-D819-B744-8D85-0BC2F8BF7999}" srcOrd="0" destOrd="0" presId="urn:microsoft.com/office/officeart/2009/3/layout/HorizontalOrganizationChart"/>
    <dgm:cxn modelId="{D5788488-B1B9-B646-BA1E-9E7E80BC6BB7}" type="presParOf" srcId="{22ED7C2F-D819-B744-8D85-0BC2F8BF7999}" destId="{69CF9FF6-1BFE-F04F-AB0A-2CA4D533B6E5}" srcOrd="0" destOrd="0" presId="urn:microsoft.com/office/officeart/2009/3/layout/HorizontalOrganizationChart"/>
    <dgm:cxn modelId="{12F55390-3FD7-6D49-B723-78AD28D0AE33}" type="presParOf" srcId="{22ED7C2F-D819-B744-8D85-0BC2F8BF7999}" destId="{8E981D9E-CA06-8E4F-8210-07EF55BB7090}" srcOrd="1" destOrd="0" presId="urn:microsoft.com/office/officeart/2009/3/layout/HorizontalOrganizationChart"/>
    <dgm:cxn modelId="{608FF857-A426-5948-989B-5C2479637146}" type="presParOf" srcId="{B4E8B8F7-213B-E44C-A2BC-2CA3C193C709}" destId="{A56F618B-DD6F-124F-9097-D789E986F653}" srcOrd="1" destOrd="0" presId="urn:microsoft.com/office/officeart/2009/3/layout/HorizontalOrganizationChart"/>
    <dgm:cxn modelId="{94495D17-E065-DF43-B7DC-6B729EB7E375}" type="presParOf" srcId="{B4E8B8F7-213B-E44C-A2BC-2CA3C193C709}" destId="{A4A53456-7179-8345-B23E-FADB22694514}" srcOrd="2" destOrd="0" presId="urn:microsoft.com/office/officeart/2009/3/layout/HorizontalOrganizationChart"/>
    <dgm:cxn modelId="{BC199374-B4F6-404C-AAFD-A1B35E1772F8}" type="presParOf" srcId="{8FD080B7-044B-064D-96DF-7D15C3F0AFF2}" destId="{F715AFBD-36EF-0F4B-BB0C-2CC22CF762F3}" srcOrd="2" destOrd="0" presId="urn:microsoft.com/office/officeart/2009/3/layout/HorizontalOrganizationChart"/>
    <dgm:cxn modelId="{DD77901B-1F86-A64E-B7B9-9F90E72A8931}" type="presParOf" srcId="{040D9054-E412-394A-A4E2-3658A06DABA9}" destId="{B23A5907-DED2-C242-B041-7EAB91801F67}"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3BE2AD-3DBF-B94D-909E-B6B10668AD1A}" type="doc">
      <dgm:prSet loTypeId="urn:microsoft.com/office/officeart/2009/3/layout/HorizontalOrganizationChart" loCatId="" qsTypeId="urn:microsoft.com/office/officeart/2005/8/quickstyle/simple3" qsCatId="simple" csTypeId="urn:microsoft.com/office/officeart/2005/8/colors/accent0_2" csCatId="mainScheme" phldr="1"/>
      <dgm:spPr/>
      <dgm:t>
        <a:bodyPr/>
        <a:lstStyle/>
        <a:p>
          <a:endParaRPr lang="zh-CN" altLang="en-US"/>
        </a:p>
      </dgm:t>
    </dgm:pt>
    <dgm:pt modelId="{7EE1E6DF-A451-B743-8945-E9DB5C5ECC71}">
      <dgm:prSet phldrT="[文本]" custT="1"/>
      <dgm:spPr/>
      <dgm:t>
        <a:bodyPr/>
        <a:lstStyle/>
        <a:p>
          <a:r>
            <a:rPr lang="en-US" sz="1200" dirty="0" smtClean="0"/>
            <a:t>2 </a:t>
          </a:r>
          <a:r>
            <a:rPr lang="zh-CN" sz="1200" dirty="0" smtClean="0"/>
            <a:t>中国文化的历史发展脉络</a:t>
          </a:r>
          <a:endParaRPr lang="zh-CN" altLang="en-US" sz="1200" dirty="0"/>
        </a:p>
      </dgm:t>
    </dgm:pt>
    <dgm:pt modelId="{23C03697-598E-AE46-9FF9-1D6658AD78BC}" cxnId="{C583AF4A-948D-1444-ACB0-9A0FD4E719D7}" type="parTrans">
      <dgm:prSet/>
      <dgm:spPr/>
      <dgm:t>
        <a:bodyPr/>
        <a:lstStyle/>
        <a:p>
          <a:endParaRPr lang="zh-CN" altLang="en-US" sz="3200"/>
        </a:p>
      </dgm:t>
    </dgm:pt>
    <dgm:pt modelId="{DB004CB9-DD5F-EF44-BF4B-A38245D26AE0}" cxnId="{C583AF4A-948D-1444-ACB0-9A0FD4E719D7}" type="sibTrans">
      <dgm:prSet/>
      <dgm:spPr/>
      <dgm:t>
        <a:bodyPr/>
        <a:lstStyle/>
        <a:p>
          <a:endParaRPr lang="zh-CN" altLang="en-US" sz="3200"/>
        </a:p>
      </dgm:t>
    </dgm:pt>
    <dgm:pt modelId="{08AC3151-1874-3946-A375-EAACCCEA28F2}">
      <dgm:prSet phldrT="[文本]" custT="1"/>
      <dgm:spPr>
        <a:solidFill>
          <a:schemeClr val="bg1"/>
        </a:solidFill>
      </dgm:spPr>
      <dgm:t>
        <a:bodyPr/>
        <a:lstStyle/>
        <a:p>
          <a:r>
            <a:rPr lang="en-US" sz="1200" dirty="0" smtClean="0"/>
            <a:t>2.1 </a:t>
          </a:r>
          <a:r>
            <a:rPr lang="zh-CN" sz="1200" dirty="0" smtClean="0"/>
            <a:t>中国文化的创始与奠基</a:t>
          </a:r>
          <a:endParaRPr lang="zh-CN" altLang="en-US" sz="1200" dirty="0"/>
        </a:p>
      </dgm:t>
    </dgm:pt>
    <dgm:pt modelId="{9597055C-B528-6740-9FA1-4BCC1D6B626D}" cxnId="{1AC73399-E7A2-9445-AF04-947E66E61546}" type="parTrans">
      <dgm:prSet/>
      <dgm:spPr/>
      <dgm:t>
        <a:bodyPr/>
        <a:lstStyle/>
        <a:p>
          <a:endParaRPr lang="zh-CN" altLang="en-US" sz="3200"/>
        </a:p>
      </dgm:t>
    </dgm:pt>
    <dgm:pt modelId="{5467D4AD-0A52-B247-8E2B-7DEF1F0E4DCD}" cxnId="{1AC73399-E7A2-9445-AF04-947E66E61546}" type="sibTrans">
      <dgm:prSet/>
      <dgm:spPr/>
      <dgm:t>
        <a:bodyPr/>
        <a:lstStyle/>
        <a:p>
          <a:endParaRPr lang="zh-CN" altLang="en-US" sz="3200"/>
        </a:p>
      </dgm:t>
    </dgm:pt>
    <dgm:pt modelId="{EA396543-E6FB-B047-BE99-A0A7E665E229}">
      <dgm:prSet phldrT="[文本]" custT="1"/>
      <dgm:spPr>
        <a:solidFill>
          <a:srgbClr val="FFFFFF"/>
        </a:solidFill>
      </dgm:spPr>
      <dgm:t>
        <a:bodyPr/>
        <a:lstStyle/>
        <a:p>
          <a:r>
            <a:rPr lang="en-US" sz="1200" dirty="0" smtClean="0"/>
            <a:t>2.2 </a:t>
          </a:r>
          <a:r>
            <a:rPr lang="zh-CN" sz="1200" dirty="0" smtClean="0"/>
            <a:t>秦汉：统一王朝政治下的文化演变</a:t>
          </a:r>
          <a:endParaRPr lang="zh-CN" altLang="en-US" sz="1200" dirty="0"/>
        </a:p>
      </dgm:t>
    </dgm:pt>
    <dgm:pt modelId="{67E30BAC-85E8-2643-930C-D258AD9742AF}" cxnId="{70BDF0B8-1255-6D47-995D-02852F699F0B}" type="parTrans">
      <dgm:prSet/>
      <dgm:spPr/>
      <dgm:t>
        <a:bodyPr/>
        <a:lstStyle/>
        <a:p>
          <a:endParaRPr lang="zh-CN" altLang="en-US" sz="3200"/>
        </a:p>
      </dgm:t>
    </dgm:pt>
    <dgm:pt modelId="{0E508C4D-75F2-CD46-85C8-4E1B5D397640}" cxnId="{70BDF0B8-1255-6D47-995D-02852F699F0B}" type="sibTrans">
      <dgm:prSet/>
      <dgm:spPr/>
      <dgm:t>
        <a:bodyPr/>
        <a:lstStyle/>
        <a:p>
          <a:endParaRPr lang="zh-CN" altLang="en-US" sz="3200"/>
        </a:p>
      </dgm:t>
    </dgm:pt>
    <dgm:pt modelId="{15F4D226-0C10-0B4B-AC8A-0FAEB60EB85F}">
      <dgm:prSet phldrT="[文本]" custT="1"/>
      <dgm:spPr>
        <a:solidFill>
          <a:schemeClr val="accent2"/>
        </a:solidFill>
      </dgm:spPr>
      <dgm:t>
        <a:bodyPr/>
        <a:lstStyle/>
        <a:p>
          <a:r>
            <a:rPr lang="en-US" sz="1200" dirty="0" smtClean="0"/>
            <a:t>2.3 </a:t>
          </a:r>
          <a:r>
            <a:rPr lang="zh-CN" sz="1200" dirty="0" smtClean="0"/>
            <a:t>魏晋南北朝：中国文化在曲折中的前进</a:t>
          </a:r>
          <a:endParaRPr lang="zh-CN" altLang="en-US" sz="1200" dirty="0"/>
        </a:p>
      </dgm:t>
    </dgm:pt>
    <dgm:pt modelId="{5325D05D-A886-7143-9C7C-4824C71B037F}" cxnId="{3D3E11DA-D5A5-3648-AF35-BA1CDE73511B}" type="parTrans">
      <dgm:prSet/>
      <dgm:spPr/>
      <dgm:t>
        <a:bodyPr/>
        <a:lstStyle/>
        <a:p>
          <a:endParaRPr lang="zh-CN" altLang="en-US" sz="3200"/>
        </a:p>
      </dgm:t>
    </dgm:pt>
    <dgm:pt modelId="{FC40610B-D2FE-DA4C-AAE0-683EEDEA2AFB}" cxnId="{3D3E11DA-D5A5-3648-AF35-BA1CDE73511B}" type="sibTrans">
      <dgm:prSet/>
      <dgm:spPr/>
      <dgm:t>
        <a:bodyPr/>
        <a:lstStyle/>
        <a:p>
          <a:endParaRPr lang="zh-CN" altLang="en-US" sz="3200"/>
        </a:p>
      </dgm:t>
    </dgm:pt>
    <dgm:pt modelId="{FD590185-71C7-C341-AF1E-DCE0BBC4ADBF}">
      <dgm:prSet custT="1"/>
      <dgm:spPr/>
      <dgm:t>
        <a:bodyPr/>
        <a:lstStyle/>
        <a:p>
          <a:r>
            <a:rPr lang="en-US" sz="1200" dirty="0" smtClean="0"/>
            <a:t>2.4 </a:t>
          </a:r>
          <a:r>
            <a:rPr lang="zh-CN" sz="1200" dirty="0" smtClean="0"/>
            <a:t>隋唐两宋：中国文化的鼎盛时代</a:t>
          </a:r>
          <a:r>
            <a:rPr lang="en-US" sz="1200" dirty="0" smtClean="0"/>
            <a:t> </a:t>
          </a:r>
          <a:endParaRPr lang="zh-CN" altLang="en-US" sz="1200" dirty="0"/>
        </a:p>
      </dgm:t>
    </dgm:pt>
    <dgm:pt modelId="{D81D9DB1-B644-9E45-A0AD-11BE5D157D00}" cxnId="{397DEDF2-6312-F249-9EC2-E39E7626C354}" type="parTrans">
      <dgm:prSet/>
      <dgm:spPr/>
      <dgm:t>
        <a:bodyPr/>
        <a:lstStyle/>
        <a:p>
          <a:endParaRPr lang="zh-CN" altLang="en-US" sz="3200"/>
        </a:p>
      </dgm:t>
    </dgm:pt>
    <dgm:pt modelId="{0EE843B6-1670-9140-9FD9-8F9B556D6A8A}" cxnId="{397DEDF2-6312-F249-9EC2-E39E7626C354}" type="sibTrans">
      <dgm:prSet/>
      <dgm:spPr/>
      <dgm:t>
        <a:bodyPr/>
        <a:lstStyle/>
        <a:p>
          <a:endParaRPr lang="zh-CN" altLang="en-US" sz="3200"/>
        </a:p>
      </dgm:t>
    </dgm:pt>
    <dgm:pt modelId="{011AE1D3-3A67-CD4E-9715-E257CF336B3B}">
      <dgm:prSet custT="1"/>
      <dgm:spPr/>
      <dgm:t>
        <a:bodyPr/>
        <a:lstStyle/>
        <a:p>
          <a:r>
            <a:rPr lang="en-US" sz="1200" dirty="0" smtClean="0"/>
            <a:t>2.5 </a:t>
          </a:r>
          <a:r>
            <a:rPr lang="zh-CN" sz="1200" dirty="0" smtClean="0"/>
            <a:t>元明清：中国文化的衰变期</a:t>
          </a:r>
          <a:endParaRPr lang="zh-CN" altLang="en-US" sz="1200" dirty="0"/>
        </a:p>
      </dgm:t>
    </dgm:pt>
    <dgm:pt modelId="{9A322DE6-947F-0A47-8450-236C7BAA1EBA}" cxnId="{B537440D-4B8B-AC4D-8216-FE839FA515F1}" type="parTrans">
      <dgm:prSet/>
      <dgm:spPr/>
      <dgm:t>
        <a:bodyPr/>
        <a:lstStyle/>
        <a:p>
          <a:endParaRPr lang="zh-CN" altLang="en-US" sz="3200"/>
        </a:p>
      </dgm:t>
    </dgm:pt>
    <dgm:pt modelId="{1BB6F047-1088-6344-9054-E1121A4435B1}" cxnId="{B537440D-4B8B-AC4D-8216-FE839FA515F1}" type="sibTrans">
      <dgm:prSet/>
      <dgm:spPr/>
      <dgm:t>
        <a:bodyPr/>
        <a:lstStyle/>
        <a:p>
          <a:endParaRPr lang="zh-CN" altLang="en-US" sz="3200"/>
        </a:p>
      </dgm:t>
    </dgm:pt>
    <dgm:pt modelId="{8514807E-057A-5A46-B3B2-2F7647BA4F56}">
      <dgm:prSet custT="1"/>
      <dgm:spPr/>
      <dgm:t>
        <a:bodyPr/>
        <a:lstStyle/>
        <a:p>
          <a:r>
            <a:rPr lang="en-US" sz="1200" dirty="0" smtClean="0"/>
            <a:t>2.2.1 </a:t>
          </a:r>
          <a:r>
            <a:rPr lang="zh-CN" sz="1200" dirty="0" smtClean="0"/>
            <a:t>边疆的开拓与文明的同步发展</a:t>
          </a:r>
          <a:endParaRPr lang="zh-CN" altLang="en-US" sz="1200" dirty="0"/>
        </a:p>
      </dgm:t>
    </dgm:pt>
    <dgm:pt modelId="{FDE33FB0-4955-0A4A-B054-43C768A6F997}" cxnId="{36F8161B-3429-A24D-A0F7-AB48082D2987}" type="parTrans">
      <dgm:prSet/>
      <dgm:spPr/>
      <dgm:t>
        <a:bodyPr/>
        <a:lstStyle/>
        <a:p>
          <a:endParaRPr lang="zh-CN" altLang="en-US" sz="3200"/>
        </a:p>
      </dgm:t>
    </dgm:pt>
    <dgm:pt modelId="{78D3CE8E-5076-C740-B921-1AAB9AD38414}" cxnId="{36F8161B-3429-A24D-A0F7-AB48082D2987}" type="sibTrans">
      <dgm:prSet/>
      <dgm:spPr/>
      <dgm:t>
        <a:bodyPr/>
        <a:lstStyle/>
        <a:p>
          <a:endParaRPr lang="zh-CN" altLang="en-US" sz="3200"/>
        </a:p>
      </dgm:t>
    </dgm:pt>
    <dgm:pt modelId="{1238D103-A240-0F43-9766-DE88AC49B2DE}">
      <dgm:prSet custT="1"/>
      <dgm:spPr/>
      <dgm:t>
        <a:bodyPr/>
        <a:lstStyle/>
        <a:p>
          <a:r>
            <a:rPr lang="en-US" sz="1200" dirty="0" smtClean="0"/>
            <a:t>2.1.1 </a:t>
          </a:r>
          <a:r>
            <a:rPr lang="zh-CN" sz="1200" dirty="0" smtClean="0"/>
            <a:t>中国文化的多元发生</a:t>
          </a:r>
          <a:endParaRPr lang="zh-CN" altLang="en-US" sz="1200" dirty="0"/>
        </a:p>
      </dgm:t>
    </dgm:pt>
    <dgm:pt modelId="{A0EF42B8-4699-7E43-AFB9-04303D502115}" cxnId="{1373FC08-17C2-E143-BBC1-98914D57FBEB}" type="parTrans">
      <dgm:prSet/>
      <dgm:spPr/>
      <dgm:t>
        <a:bodyPr/>
        <a:lstStyle/>
        <a:p>
          <a:endParaRPr lang="zh-CN" altLang="en-US" sz="3200"/>
        </a:p>
      </dgm:t>
    </dgm:pt>
    <dgm:pt modelId="{368FF275-EA35-D44E-B01C-D278401541F0}" cxnId="{1373FC08-17C2-E143-BBC1-98914D57FBEB}" type="sibTrans">
      <dgm:prSet/>
      <dgm:spPr/>
      <dgm:t>
        <a:bodyPr/>
        <a:lstStyle/>
        <a:p>
          <a:endParaRPr lang="zh-CN" altLang="en-US" sz="3200"/>
        </a:p>
      </dgm:t>
    </dgm:pt>
    <dgm:pt modelId="{164CF542-7158-6F47-984D-8F18BE2C6FEF}">
      <dgm:prSet custT="1"/>
      <dgm:spPr/>
      <dgm:t>
        <a:bodyPr/>
        <a:lstStyle/>
        <a:p>
          <a:r>
            <a:rPr lang="en-US" sz="1200" dirty="0" smtClean="0"/>
            <a:t>2.1.2</a:t>
          </a:r>
          <a:r>
            <a:rPr lang="zh-CN" altLang="en-US" sz="1200" dirty="0" smtClean="0"/>
            <a:t> </a:t>
          </a:r>
          <a:r>
            <a:rPr lang="zh-CN" sz="1200" dirty="0" smtClean="0"/>
            <a:t>传说时代的文化线索</a:t>
          </a:r>
          <a:endParaRPr lang="zh-CN" altLang="en-US" sz="1200" dirty="0"/>
        </a:p>
      </dgm:t>
    </dgm:pt>
    <dgm:pt modelId="{85B30A7D-D5B6-6741-BA56-457D33FD9DD1}" cxnId="{466B9F4A-A449-0C48-9003-1F345F824500}" type="parTrans">
      <dgm:prSet/>
      <dgm:spPr/>
      <dgm:t>
        <a:bodyPr/>
        <a:lstStyle/>
        <a:p>
          <a:endParaRPr lang="zh-CN" altLang="en-US" sz="3200"/>
        </a:p>
      </dgm:t>
    </dgm:pt>
    <dgm:pt modelId="{B60C1759-5209-1C4A-9206-5B10CBA3EC8F}" cxnId="{466B9F4A-A449-0C48-9003-1F345F824500}" type="sibTrans">
      <dgm:prSet/>
      <dgm:spPr/>
      <dgm:t>
        <a:bodyPr/>
        <a:lstStyle/>
        <a:p>
          <a:endParaRPr lang="zh-CN" altLang="en-US" sz="3200"/>
        </a:p>
      </dgm:t>
    </dgm:pt>
    <dgm:pt modelId="{D8304AA7-F8AF-1E48-B7CF-5A9CC5B54711}">
      <dgm:prSet custT="1"/>
      <dgm:spPr/>
      <dgm:t>
        <a:bodyPr/>
        <a:lstStyle/>
        <a:p>
          <a:r>
            <a:rPr lang="en-US" sz="1200" dirty="0" smtClean="0"/>
            <a:t>2.1.3 </a:t>
          </a:r>
          <a:r>
            <a:rPr lang="zh-CN" sz="1200" dirty="0" smtClean="0"/>
            <a:t>夏、商、西周：族群代兴历史的结束与统一化文明进程的开始</a:t>
          </a:r>
          <a:endParaRPr lang="zh-CN" altLang="en-US" sz="1200" dirty="0"/>
        </a:p>
      </dgm:t>
    </dgm:pt>
    <dgm:pt modelId="{C8D9C8C1-38C0-CD44-91F1-9E9A0BA3F870}" cxnId="{3181C926-27E0-314B-AFE0-26D2807AB3D0}" type="parTrans">
      <dgm:prSet/>
      <dgm:spPr/>
      <dgm:t>
        <a:bodyPr/>
        <a:lstStyle/>
        <a:p>
          <a:endParaRPr lang="zh-CN" altLang="en-US" sz="3200"/>
        </a:p>
      </dgm:t>
    </dgm:pt>
    <dgm:pt modelId="{EFE48FA7-001F-4546-9EC7-D632752B84FC}" cxnId="{3181C926-27E0-314B-AFE0-26D2807AB3D0}" type="sibTrans">
      <dgm:prSet/>
      <dgm:spPr/>
      <dgm:t>
        <a:bodyPr/>
        <a:lstStyle/>
        <a:p>
          <a:endParaRPr lang="zh-CN" altLang="en-US" sz="3200"/>
        </a:p>
      </dgm:t>
    </dgm:pt>
    <dgm:pt modelId="{F00590A2-1799-3344-8F4E-D1610FDA6008}">
      <dgm:prSet custT="1"/>
      <dgm:spPr/>
      <dgm:t>
        <a:bodyPr/>
        <a:lstStyle/>
        <a:p>
          <a:r>
            <a:rPr lang="en-US" sz="1200" dirty="0" smtClean="0"/>
            <a:t>2.1.4 </a:t>
          </a:r>
          <a:r>
            <a:rPr lang="zh-CN" sz="1200" dirty="0" smtClean="0"/>
            <a:t>春秋战国：文化观念的原创时代</a:t>
          </a:r>
          <a:r>
            <a:rPr lang="en-US" sz="1200" dirty="0" smtClean="0"/>
            <a:t> </a:t>
          </a:r>
          <a:endParaRPr lang="zh-CN" altLang="en-US" sz="1200" dirty="0"/>
        </a:p>
      </dgm:t>
    </dgm:pt>
    <dgm:pt modelId="{0C5559EA-5A38-264E-8466-76AEF901A8DF}" cxnId="{B7061BFA-449C-314E-A632-5BE4508326AE}" type="parTrans">
      <dgm:prSet/>
      <dgm:spPr/>
      <dgm:t>
        <a:bodyPr/>
        <a:lstStyle/>
        <a:p>
          <a:endParaRPr lang="zh-CN" altLang="en-US" sz="3200"/>
        </a:p>
      </dgm:t>
    </dgm:pt>
    <dgm:pt modelId="{7ABFC541-1EC7-044E-8D15-C40AD21D05F4}" cxnId="{B7061BFA-449C-314E-A632-5BE4508326AE}" type="sibTrans">
      <dgm:prSet/>
      <dgm:spPr/>
      <dgm:t>
        <a:bodyPr/>
        <a:lstStyle/>
        <a:p>
          <a:endParaRPr lang="zh-CN" altLang="en-US" sz="3200"/>
        </a:p>
      </dgm:t>
    </dgm:pt>
    <dgm:pt modelId="{AE8EE06C-502B-5E4B-A065-82DE4A74F625}">
      <dgm:prSet custT="1"/>
      <dgm:spPr/>
      <dgm:t>
        <a:bodyPr/>
        <a:lstStyle/>
        <a:p>
          <a:r>
            <a:rPr lang="en-US" sz="1200" dirty="0" smtClean="0"/>
            <a:t>2.2.2 </a:t>
          </a:r>
          <a:r>
            <a:rPr lang="zh-CN" sz="1200" dirty="0" smtClean="0"/>
            <a:t>王朝政治的新格局</a:t>
          </a:r>
          <a:endParaRPr lang="zh-CN" altLang="en-US" sz="1200" dirty="0"/>
        </a:p>
      </dgm:t>
    </dgm:pt>
    <dgm:pt modelId="{18006D0B-462E-9C41-822F-EE3CC9B54104}" cxnId="{43BA615B-F01D-4147-8242-906A8739D789}" type="parTrans">
      <dgm:prSet/>
      <dgm:spPr/>
      <dgm:t>
        <a:bodyPr/>
        <a:lstStyle/>
        <a:p>
          <a:endParaRPr lang="zh-CN" altLang="en-US" sz="3200"/>
        </a:p>
      </dgm:t>
    </dgm:pt>
    <dgm:pt modelId="{E0DE037F-F808-B54F-BDD1-D7733964EF54}" cxnId="{43BA615B-F01D-4147-8242-906A8739D789}" type="sibTrans">
      <dgm:prSet/>
      <dgm:spPr/>
      <dgm:t>
        <a:bodyPr/>
        <a:lstStyle/>
        <a:p>
          <a:endParaRPr lang="zh-CN" altLang="en-US" sz="3200"/>
        </a:p>
      </dgm:t>
    </dgm:pt>
    <dgm:pt modelId="{F010527B-29A0-704B-94BC-71A6A3ABAC39}">
      <dgm:prSet custT="1"/>
      <dgm:spPr/>
      <dgm:t>
        <a:bodyPr/>
        <a:lstStyle/>
        <a:p>
          <a:r>
            <a:rPr lang="en-US" sz="1200" dirty="0" smtClean="0"/>
            <a:t>2.2.3 </a:t>
          </a:r>
          <a:r>
            <a:rPr lang="zh-CN" sz="1200" dirty="0" smtClean="0"/>
            <a:t>重农主义的基本国策</a:t>
          </a:r>
          <a:endParaRPr lang="zh-CN" altLang="en-US" sz="1200" dirty="0"/>
        </a:p>
      </dgm:t>
    </dgm:pt>
    <dgm:pt modelId="{A4664377-EA78-7F49-9DD3-89BC1B9A3535}" cxnId="{38ED7AAB-B534-B24B-A53E-B0ACF3EE1C1A}" type="parTrans">
      <dgm:prSet/>
      <dgm:spPr/>
      <dgm:t>
        <a:bodyPr/>
        <a:lstStyle/>
        <a:p>
          <a:endParaRPr lang="zh-CN" altLang="en-US" sz="3200"/>
        </a:p>
      </dgm:t>
    </dgm:pt>
    <dgm:pt modelId="{46A01CB7-4730-474D-A1AC-16AB5527501E}" cxnId="{38ED7AAB-B534-B24B-A53E-B0ACF3EE1C1A}" type="sibTrans">
      <dgm:prSet/>
      <dgm:spPr/>
      <dgm:t>
        <a:bodyPr/>
        <a:lstStyle/>
        <a:p>
          <a:endParaRPr lang="zh-CN" altLang="en-US" sz="3200"/>
        </a:p>
      </dgm:t>
    </dgm:pt>
    <dgm:pt modelId="{75C10E79-6A86-734F-A355-403109FEBD36}">
      <dgm:prSet custT="1"/>
      <dgm:spPr/>
      <dgm:t>
        <a:bodyPr/>
        <a:lstStyle/>
        <a:p>
          <a:r>
            <a:rPr lang="en-US" sz="1200" dirty="0" smtClean="0"/>
            <a:t>2.2.4 </a:t>
          </a:r>
          <a:r>
            <a:rPr lang="zh-CN" sz="1200" dirty="0" smtClean="0"/>
            <a:t>两汉经学的历史、文化功能</a:t>
          </a:r>
          <a:endParaRPr lang="zh-CN" altLang="en-US" sz="1200" dirty="0"/>
        </a:p>
      </dgm:t>
    </dgm:pt>
    <dgm:pt modelId="{485520A6-8A53-2F4F-A1A4-F6397CD72C9F}" cxnId="{1B8D4D82-8558-9841-A51B-EAF9BB32574D}" type="parTrans">
      <dgm:prSet/>
      <dgm:spPr/>
      <dgm:t>
        <a:bodyPr/>
        <a:lstStyle/>
        <a:p>
          <a:endParaRPr lang="zh-CN" altLang="en-US" sz="3200"/>
        </a:p>
      </dgm:t>
    </dgm:pt>
    <dgm:pt modelId="{3AB521EA-4184-134B-96FB-CCA5C5D7ABBD}" cxnId="{1B8D4D82-8558-9841-A51B-EAF9BB32574D}" type="sibTrans">
      <dgm:prSet/>
      <dgm:spPr/>
      <dgm:t>
        <a:bodyPr/>
        <a:lstStyle/>
        <a:p>
          <a:endParaRPr lang="zh-CN" altLang="en-US" sz="3200"/>
        </a:p>
      </dgm:t>
    </dgm:pt>
    <dgm:pt modelId="{B13CE5CC-8B5D-9843-9D73-5AA832A70242}">
      <dgm:prSet custT="1"/>
      <dgm:spPr/>
      <dgm:t>
        <a:bodyPr/>
        <a:lstStyle/>
        <a:p>
          <a:r>
            <a:rPr lang="en-US" sz="1200" dirty="0" smtClean="0"/>
            <a:t>2.3.1 </a:t>
          </a:r>
          <a:r>
            <a:rPr lang="zh-CN" sz="1200" dirty="0" smtClean="0"/>
            <a:t>西晋灭亡引起的变动</a:t>
          </a:r>
          <a:endParaRPr lang="zh-CN" altLang="en-US" sz="1200" dirty="0"/>
        </a:p>
      </dgm:t>
    </dgm:pt>
    <dgm:pt modelId="{D7B9D86C-C5D7-3742-8854-1A06C87A061F}" cxnId="{F2B8D286-413B-1641-9755-F8B05B642783}" type="parTrans">
      <dgm:prSet/>
      <dgm:spPr/>
      <dgm:t>
        <a:bodyPr/>
        <a:lstStyle/>
        <a:p>
          <a:endParaRPr lang="zh-CN" altLang="en-US" sz="3200"/>
        </a:p>
      </dgm:t>
    </dgm:pt>
    <dgm:pt modelId="{638E7C31-E208-3642-BDB2-A771C65F5E1B}" cxnId="{F2B8D286-413B-1641-9755-F8B05B642783}" type="sibTrans">
      <dgm:prSet/>
      <dgm:spPr/>
      <dgm:t>
        <a:bodyPr/>
        <a:lstStyle/>
        <a:p>
          <a:endParaRPr lang="zh-CN" altLang="en-US" sz="3200"/>
        </a:p>
      </dgm:t>
    </dgm:pt>
    <dgm:pt modelId="{1F97FC53-8FEC-2143-9317-9D5035235348}">
      <dgm:prSet custT="1"/>
      <dgm:spPr/>
      <dgm:t>
        <a:bodyPr/>
        <a:lstStyle/>
        <a:p>
          <a:r>
            <a:rPr lang="en-US" sz="1200" dirty="0" smtClean="0"/>
            <a:t>2.3.2 </a:t>
          </a:r>
          <a:r>
            <a:rPr lang="zh-CN" sz="1200" dirty="0" smtClean="0"/>
            <a:t>开发江南</a:t>
          </a:r>
          <a:endParaRPr lang="zh-CN" altLang="en-US" sz="1200" dirty="0"/>
        </a:p>
      </dgm:t>
    </dgm:pt>
    <dgm:pt modelId="{FAC973E8-5D48-1844-9055-FE93DF7C8CDD}" cxnId="{16DB5600-BEB1-2A48-9D63-0B96B2AC89B4}" type="parTrans">
      <dgm:prSet/>
      <dgm:spPr/>
      <dgm:t>
        <a:bodyPr/>
        <a:lstStyle/>
        <a:p>
          <a:endParaRPr lang="zh-CN" altLang="en-US" sz="3200"/>
        </a:p>
      </dgm:t>
    </dgm:pt>
    <dgm:pt modelId="{F6E5C98E-6DDF-F945-830F-74F593911806}" cxnId="{16DB5600-BEB1-2A48-9D63-0B96B2AC89B4}" type="sibTrans">
      <dgm:prSet/>
      <dgm:spPr/>
      <dgm:t>
        <a:bodyPr/>
        <a:lstStyle/>
        <a:p>
          <a:endParaRPr lang="zh-CN" altLang="en-US" sz="3200"/>
        </a:p>
      </dgm:t>
    </dgm:pt>
    <dgm:pt modelId="{33576752-DE1D-324E-9BEB-6FFD54AB124D}">
      <dgm:prSet custT="1"/>
      <dgm:spPr/>
      <dgm:t>
        <a:bodyPr/>
        <a:lstStyle/>
        <a:p>
          <a:r>
            <a:rPr lang="en-US" sz="1200" dirty="0" smtClean="0"/>
            <a:t>2.3.3 </a:t>
          </a:r>
          <a:r>
            <a:rPr lang="zh-CN" sz="1200" dirty="0" smtClean="0"/>
            <a:t>佛教的传播</a:t>
          </a:r>
          <a:endParaRPr lang="zh-CN" altLang="en-US" sz="1200" dirty="0"/>
        </a:p>
      </dgm:t>
    </dgm:pt>
    <dgm:pt modelId="{F43C2861-F8BE-8F4E-8E02-EBA7C5034246}" cxnId="{B4A255E6-CB9F-5644-AE31-D2289E517623}" type="parTrans">
      <dgm:prSet/>
      <dgm:spPr/>
      <dgm:t>
        <a:bodyPr/>
        <a:lstStyle/>
        <a:p>
          <a:endParaRPr lang="zh-CN" altLang="en-US" sz="3200"/>
        </a:p>
      </dgm:t>
    </dgm:pt>
    <dgm:pt modelId="{6D8FFBD2-469F-BD4E-9CE9-E340AAFBD524}" cxnId="{B4A255E6-CB9F-5644-AE31-D2289E517623}" type="sibTrans">
      <dgm:prSet/>
      <dgm:spPr/>
      <dgm:t>
        <a:bodyPr/>
        <a:lstStyle/>
        <a:p>
          <a:endParaRPr lang="zh-CN" altLang="en-US" sz="3200"/>
        </a:p>
      </dgm:t>
    </dgm:pt>
    <dgm:pt modelId="{74D141D4-904A-2248-BF02-55EAF11CF1FE}">
      <dgm:prSet custT="1"/>
      <dgm:spPr/>
      <dgm:t>
        <a:bodyPr/>
        <a:lstStyle/>
        <a:p>
          <a:r>
            <a:rPr lang="en-US" sz="1200" dirty="0" smtClean="0"/>
            <a:t>2.3.4 </a:t>
          </a:r>
          <a:r>
            <a:rPr lang="zh-CN" sz="1200" dirty="0" smtClean="0"/>
            <a:t>民族大融合</a:t>
          </a:r>
          <a:endParaRPr lang="zh-CN" altLang="en-US" sz="1200" dirty="0"/>
        </a:p>
      </dgm:t>
    </dgm:pt>
    <dgm:pt modelId="{E654D692-6A0E-3B4C-8F30-E2AF95A957C6}" cxnId="{8A567AC4-975C-5145-8ABE-4E4A15D1AFCE}" type="parTrans">
      <dgm:prSet/>
      <dgm:spPr/>
      <dgm:t>
        <a:bodyPr/>
        <a:lstStyle/>
        <a:p>
          <a:endParaRPr lang="zh-CN" altLang="en-US" sz="3200"/>
        </a:p>
      </dgm:t>
    </dgm:pt>
    <dgm:pt modelId="{506A0EC9-E285-584C-8D16-DE319BBA6268}" cxnId="{8A567AC4-975C-5145-8ABE-4E4A15D1AFCE}" type="sibTrans">
      <dgm:prSet/>
      <dgm:spPr/>
      <dgm:t>
        <a:bodyPr/>
        <a:lstStyle/>
        <a:p>
          <a:endParaRPr lang="zh-CN" altLang="en-US" sz="3200"/>
        </a:p>
      </dgm:t>
    </dgm:pt>
    <dgm:pt modelId="{5A8BC455-2A89-3949-B64A-798EDA180E68}">
      <dgm:prSet custT="1"/>
      <dgm:spPr/>
      <dgm:t>
        <a:bodyPr/>
        <a:lstStyle/>
        <a:p>
          <a:r>
            <a:rPr lang="en-US" sz="1200" dirty="0" smtClean="0"/>
            <a:t>2.4.1 </a:t>
          </a:r>
          <a:r>
            <a:rPr lang="zh-CN" sz="1200" dirty="0" smtClean="0"/>
            <a:t>开放的立国精神及唐对宋的决定性影响</a:t>
          </a:r>
          <a:endParaRPr lang="zh-CN" altLang="en-US" sz="1200" dirty="0"/>
        </a:p>
      </dgm:t>
    </dgm:pt>
    <dgm:pt modelId="{D6DD801B-1EE8-064F-83EC-FEA5BEC95861}" cxnId="{39BA9580-E2F0-E24E-839A-CD9DC844D03D}" type="parTrans">
      <dgm:prSet/>
      <dgm:spPr/>
      <dgm:t>
        <a:bodyPr/>
        <a:lstStyle/>
        <a:p>
          <a:endParaRPr lang="zh-CN" altLang="en-US" sz="3200"/>
        </a:p>
      </dgm:t>
    </dgm:pt>
    <dgm:pt modelId="{2A99F4CA-3DB3-6449-8C14-00D33D60CCE8}" cxnId="{39BA9580-E2F0-E24E-839A-CD9DC844D03D}" type="sibTrans">
      <dgm:prSet/>
      <dgm:spPr/>
      <dgm:t>
        <a:bodyPr/>
        <a:lstStyle/>
        <a:p>
          <a:endParaRPr lang="zh-CN" altLang="en-US" sz="3200"/>
        </a:p>
      </dgm:t>
    </dgm:pt>
    <dgm:pt modelId="{2BD88E66-8CFB-E94D-BFF1-0BEC3BDCF456}">
      <dgm:prSet custT="1"/>
      <dgm:spPr/>
      <dgm:t>
        <a:bodyPr/>
        <a:lstStyle/>
        <a:p>
          <a:r>
            <a:rPr lang="en-US" sz="1200" dirty="0" smtClean="0"/>
            <a:t>2.4.2 </a:t>
          </a:r>
          <a:r>
            <a:rPr lang="zh-CN" sz="1200" dirty="0" smtClean="0"/>
            <a:t>唐宋间社会文化的变革</a:t>
          </a:r>
          <a:endParaRPr lang="zh-CN" altLang="en-US" sz="1200" dirty="0"/>
        </a:p>
      </dgm:t>
    </dgm:pt>
    <dgm:pt modelId="{83ECE1A1-987C-A646-8632-F126D1F89D46}" cxnId="{E70BA20C-2E05-F948-B141-BEC1E1AF6061}" type="parTrans">
      <dgm:prSet/>
      <dgm:spPr/>
      <dgm:t>
        <a:bodyPr/>
        <a:lstStyle/>
        <a:p>
          <a:endParaRPr lang="zh-CN" altLang="en-US" sz="3200"/>
        </a:p>
      </dgm:t>
    </dgm:pt>
    <dgm:pt modelId="{F98C3692-6CCC-F943-B15A-7E31490F72E9}" cxnId="{E70BA20C-2E05-F948-B141-BEC1E1AF6061}" type="sibTrans">
      <dgm:prSet/>
      <dgm:spPr/>
      <dgm:t>
        <a:bodyPr/>
        <a:lstStyle/>
        <a:p>
          <a:endParaRPr lang="zh-CN" altLang="en-US" sz="3200"/>
        </a:p>
      </dgm:t>
    </dgm:pt>
    <dgm:pt modelId="{CC9B608A-EDD3-9547-9D7D-241CB9BD19F7}">
      <dgm:prSet custT="1"/>
      <dgm:spPr/>
      <dgm:t>
        <a:bodyPr/>
        <a:lstStyle/>
        <a:p>
          <a:r>
            <a:rPr lang="en-US" sz="1200" dirty="0" smtClean="0"/>
            <a:t>2.4.3 </a:t>
          </a:r>
          <a:r>
            <a:rPr lang="zh-CN" sz="1200" dirty="0" smtClean="0"/>
            <a:t>民族传统复归下士大夫的文化振作</a:t>
          </a:r>
          <a:endParaRPr lang="zh-CN" altLang="en-US" sz="1200" dirty="0"/>
        </a:p>
      </dgm:t>
    </dgm:pt>
    <dgm:pt modelId="{B4DC76A4-3A96-C840-9B46-757E93DCA52C}" cxnId="{F820CD46-59DD-3A44-8D73-6D03BE157A2A}" type="parTrans">
      <dgm:prSet/>
      <dgm:spPr/>
      <dgm:t>
        <a:bodyPr/>
        <a:lstStyle/>
        <a:p>
          <a:endParaRPr lang="zh-CN" altLang="en-US" sz="3200"/>
        </a:p>
      </dgm:t>
    </dgm:pt>
    <dgm:pt modelId="{364605C9-442B-8D44-9DDA-F5860D82BF35}" cxnId="{F820CD46-59DD-3A44-8D73-6D03BE157A2A}" type="sibTrans">
      <dgm:prSet/>
      <dgm:spPr/>
      <dgm:t>
        <a:bodyPr/>
        <a:lstStyle/>
        <a:p>
          <a:endParaRPr lang="zh-CN" altLang="en-US" sz="3200"/>
        </a:p>
      </dgm:t>
    </dgm:pt>
    <dgm:pt modelId="{7FF0B2AA-CFB1-024E-B689-CF9C3C46B2D3}">
      <dgm:prSet custT="1"/>
      <dgm:spPr/>
      <dgm:t>
        <a:bodyPr/>
        <a:lstStyle/>
        <a:p>
          <a:r>
            <a:rPr lang="en-US" sz="1200" dirty="0" smtClean="0"/>
            <a:t>2.5.1 </a:t>
          </a:r>
          <a:r>
            <a:rPr lang="zh-CN" sz="1200" dirty="0" smtClean="0"/>
            <a:t>元朝统一对中国文化的影响</a:t>
          </a:r>
          <a:endParaRPr lang="zh-CN" altLang="en-US" sz="1200" dirty="0"/>
        </a:p>
      </dgm:t>
    </dgm:pt>
    <dgm:pt modelId="{C780E432-53A1-5D43-A05D-7952B923EF81}" cxnId="{EDB00B6A-E9FF-FE41-95A6-66F8FF6C2A2C}" type="parTrans">
      <dgm:prSet/>
      <dgm:spPr/>
      <dgm:t>
        <a:bodyPr/>
        <a:lstStyle/>
        <a:p>
          <a:endParaRPr lang="zh-CN" altLang="en-US" sz="3200"/>
        </a:p>
      </dgm:t>
    </dgm:pt>
    <dgm:pt modelId="{030AAC66-ED6C-5F4D-9BCB-73D8947E5066}" cxnId="{EDB00B6A-E9FF-FE41-95A6-66F8FF6C2A2C}" type="sibTrans">
      <dgm:prSet/>
      <dgm:spPr/>
      <dgm:t>
        <a:bodyPr/>
        <a:lstStyle/>
        <a:p>
          <a:endParaRPr lang="zh-CN" altLang="en-US" sz="3200"/>
        </a:p>
      </dgm:t>
    </dgm:pt>
    <dgm:pt modelId="{37B29F57-0DBA-494E-B44B-69BD3A72BF3F}">
      <dgm:prSet custT="1"/>
      <dgm:spPr/>
      <dgm:t>
        <a:bodyPr/>
        <a:lstStyle/>
        <a:p>
          <a:r>
            <a:rPr lang="en-US" sz="1200" dirty="0" smtClean="0"/>
            <a:t>2.5.2 </a:t>
          </a:r>
          <a:r>
            <a:rPr lang="zh-CN" sz="1200" dirty="0" smtClean="0"/>
            <a:t>东西方的相遇与明清两代的立国精神</a:t>
          </a:r>
          <a:r>
            <a:rPr lang="en-US" sz="1200" dirty="0" smtClean="0"/>
            <a:t> </a:t>
          </a:r>
          <a:endParaRPr lang="zh-CN" altLang="en-US" sz="1200" dirty="0"/>
        </a:p>
      </dgm:t>
    </dgm:pt>
    <dgm:pt modelId="{AE3B538D-6CA4-0C4A-B9BE-8AE108618C35}" cxnId="{9DA59246-014E-3648-B2AC-57F183EE7D55}" type="parTrans">
      <dgm:prSet/>
      <dgm:spPr/>
      <dgm:t>
        <a:bodyPr/>
        <a:lstStyle/>
        <a:p>
          <a:endParaRPr lang="zh-CN" altLang="en-US" sz="3200"/>
        </a:p>
      </dgm:t>
    </dgm:pt>
    <dgm:pt modelId="{1919A305-842C-B54D-B492-BF16ED3482A0}" cxnId="{9DA59246-014E-3648-B2AC-57F183EE7D55}" type="sibTrans">
      <dgm:prSet/>
      <dgm:spPr/>
      <dgm:t>
        <a:bodyPr/>
        <a:lstStyle/>
        <a:p>
          <a:endParaRPr lang="zh-CN" altLang="en-US" sz="3200"/>
        </a:p>
      </dgm:t>
    </dgm:pt>
    <dgm:pt modelId="{3BDB2175-AA01-074F-9C38-8F66EB87AD9A}">
      <dgm:prSet custT="1"/>
      <dgm:spPr/>
      <dgm:t>
        <a:bodyPr/>
        <a:lstStyle/>
        <a:p>
          <a:r>
            <a:rPr lang="en-US" sz="1200" dirty="0" smtClean="0"/>
            <a:t>2.5.3 </a:t>
          </a:r>
          <a:r>
            <a:rPr lang="zh-CN" sz="1200" dirty="0" smtClean="0"/>
            <a:t>元明清三朝的文化政策与知识阶层的文化活动</a:t>
          </a:r>
          <a:endParaRPr lang="zh-CN" altLang="en-US" sz="1200" dirty="0"/>
        </a:p>
      </dgm:t>
    </dgm:pt>
    <dgm:pt modelId="{9ED50A6A-1D79-134C-83C5-57D95AA9498B}" cxnId="{3621EC8F-6512-F549-8025-7081E63E58DF}" type="parTrans">
      <dgm:prSet/>
      <dgm:spPr/>
      <dgm:t>
        <a:bodyPr/>
        <a:lstStyle/>
        <a:p>
          <a:endParaRPr lang="zh-CN" altLang="en-US" sz="3200"/>
        </a:p>
      </dgm:t>
    </dgm:pt>
    <dgm:pt modelId="{8034A49B-6F9D-4D46-A2A9-6E0D713494DA}" cxnId="{3621EC8F-6512-F549-8025-7081E63E58DF}" type="sibTrans">
      <dgm:prSet/>
      <dgm:spPr/>
      <dgm:t>
        <a:bodyPr/>
        <a:lstStyle/>
        <a:p>
          <a:endParaRPr lang="zh-CN" altLang="en-US" sz="3200"/>
        </a:p>
      </dgm:t>
    </dgm:pt>
    <dgm:pt modelId="{D12D2C79-5D5E-1240-8330-59CBBED987D1}" type="pres">
      <dgm:prSet presAssocID="{673BE2AD-3DBF-B94D-909E-B6B10668AD1A}" presName="hierChild1" presStyleCnt="0">
        <dgm:presLayoutVars>
          <dgm:orgChart val="1"/>
          <dgm:chPref val="1"/>
          <dgm:dir/>
          <dgm:animOne val="branch"/>
          <dgm:animLvl val="lvl"/>
          <dgm:resizeHandles/>
        </dgm:presLayoutVars>
      </dgm:prSet>
      <dgm:spPr/>
      <dgm:t>
        <a:bodyPr/>
        <a:lstStyle/>
        <a:p>
          <a:endParaRPr lang="zh-CN" altLang="en-US"/>
        </a:p>
      </dgm:t>
    </dgm:pt>
    <dgm:pt modelId="{040D9054-E412-394A-A4E2-3658A06DABA9}" type="pres">
      <dgm:prSet presAssocID="{7EE1E6DF-A451-B743-8945-E9DB5C5ECC71}" presName="hierRoot1" presStyleCnt="0">
        <dgm:presLayoutVars>
          <dgm:hierBranch val="init"/>
        </dgm:presLayoutVars>
      </dgm:prSet>
      <dgm:spPr/>
      <dgm:t>
        <a:bodyPr/>
        <a:lstStyle/>
        <a:p>
          <a:endParaRPr lang="zh-CN" altLang="en-US"/>
        </a:p>
      </dgm:t>
    </dgm:pt>
    <dgm:pt modelId="{33352E70-B069-D24F-8776-6AFCEB9D8C55}" type="pres">
      <dgm:prSet presAssocID="{7EE1E6DF-A451-B743-8945-E9DB5C5ECC71}" presName="rootComposite1" presStyleCnt="0"/>
      <dgm:spPr/>
      <dgm:t>
        <a:bodyPr/>
        <a:lstStyle/>
        <a:p>
          <a:endParaRPr lang="zh-CN" altLang="en-US"/>
        </a:p>
      </dgm:t>
    </dgm:pt>
    <dgm:pt modelId="{5E3CC6B1-877B-8645-AB2F-023486055F92}" type="pres">
      <dgm:prSet presAssocID="{7EE1E6DF-A451-B743-8945-E9DB5C5ECC71}" presName="rootText1" presStyleLbl="node0" presStyleIdx="0" presStyleCnt="1" custScaleX="286846" custScaleY="350001" custLinFactX="-176819" custLinFactNeighborX="-200000" custLinFactNeighborY="21176">
        <dgm:presLayoutVars>
          <dgm:chPref val="3"/>
        </dgm:presLayoutVars>
      </dgm:prSet>
      <dgm:spPr/>
      <dgm:t>
        <a:bodyPr/>
        <a:lstStyle/>
        <a:p>
          <a:endParaRPr lang="zh-CN" altLang="en-US"/>
        </a:p>
      </dgm:t>
    </dgm:pt>
    <dgm:pt modelId="{CB304CB0-E9E5-7842-8D8A-9D6307040B01}" type="pres">
      <dgm:prSet presAssocID="{7EE1E6DF-A451-B743-8945-E9DB5C5ECC71}" presName="rootConnector1" presStyleLbl="node1" presStyleIdx="0" presStyleCnt="0"/>
      <dgm:spPr/>
      <dgm:t>
        <a:bodyPr/>
        <a:lstStyle/>
        <a:p>
          <a:endParaRPr lang="zh-CN" altLang="en-US"/>
        </a:p>
      </dgm:t>
    </dgm:pt>
    <dgm:pt modelId="{EB1C43F6-015F-0E4F-91F4-F48A3048AB61}" type="pres">
      <dgm:prSet presAssocID="{7EE1E6DF-A451-B743-8945-E9DB5C5ECC71}" presName="hierChild2" presStyleCnt="0"/>
      <dgm:spPr/>
      <dgm:t>
        <a:bodyPr/>
        <a:lstStyle/>
        <a:p>
          <a:endParaRPr lang="zh-CN" altLang="en-US"/>
        </a:p>
      </dgm:t>
    </dgm:pt>
    <dgm:pt modelId="{2DD8D82C-1599-9147-A8B0-54F550A957FD}" type="pres">
      <dgm:prSet presAssocID="{9597055C-B528-6740-9FA1-4BCC1D6B626D}" presName="Name64" presStyleLbl="parChTrans1D2" presStyleIdx="0" presStyleCnt="5"/>
      <dgm:spPr/>
      <dgm:t>
        <a:bodyPr/>
        <a:lstStyle/>
        <a:p>
          <a:endParaRPr lang="zh-CN" altLang="en-US"/>
        </a:p>
      </dgm:t>
    </dgm:pt>
    <dgm:pt modelId="{80CCD856-333C-3A46-AC7C-297A3668D2C5}" type="pres">
      <dgm:prSet presAssocID="{08AC3151-1874-3946-A375-EAACCCEA28F2}" presName="hierRoot2" presStyleCnt="0">
        <dgm:presLayoutVars>
          <dgm:hierBranch val="init"/>
        </dgm:presLayoutVars>
      </dgm:prSet>
      <dgm:spPr/>
      <dgm:t>
        <a:bodyPr/>
        <a:lstStyle/>
        <a:p>
          <a:endParaRPr lang="zh-CN" altLang="en-US"/>
        </a:p>
      </dgm:t>
    </dgm:pt>
    <dgm:pt modelId="{68CE95D7-BE48-9B43-92E4-3682B80F90F0}" type="pres">
      <dgm:prSet presAssocID="{08AC3151-1874-3946-A375-EAACCCEA28F2}" presName="rootComposite" presStyleCnt="0"/>
      <dgm:spPr/>
      <dgm:t>
        <a:bodyPr/>
        <a:lstStyle/>
        <a:p>
          <a:endParaRPr lang="zh-CN" altLang="en-US"/>
        </a:p>
      </dgm:t>
    </dgm:pt>
    <dgm:pt modelId="{578F8B30-5BF5-9147-8B2E-50C8D22B11FD}" type="pres">
      <dgm:prSet presAssocID="{08AC3151-1874-3946-A375-EAACCCEA28F2}" presName="rootText" presStyleLbl="node2" presStyleIdx="0" presStyleCnt="5" custScaleX="388769" custScaleY="236099" custLinFactNeighborX="-51037" custLinFactNeighborY="9366">
        <dgm:presLayoutVars>
          <dgm:chPref val="3"/>
        </dgm:presLayoutVars>
      </dgm:prSet>
      <dgm:spPr/>
      <dgm:t>
        <a:bodyPr/>
        <a:lstStyle/>
        <a:p>
          <a:endParaRPr lang="zh-CN" altLang="en-US"/>
        </a:p>
      </dgm:t>
    </dgm:pt>
    <dgm:pt modelId="{F9172D81-9CC2-704B-9EB3-E97B9D926E7D}" type="pres">
      <dgm:prSet presAssocID="{08AC3151-1874-3946-A375-EAACCCEA28F2}" presName="rootConnector" presStyleLbl="node2" presStyleIdx="0" presStyleCnt="5"/>
      <dgm:spPr/>
      <dgm:t>
        <a:bodyPr/>
        <a:lstStyle/>
        <a:p>
          <a:endParaRPr lang="zh-CN" altLang="en-US"/>
        </a:p>
      </dgm:t>
    </dgm:pt>
    <dgm:pt modelId="{B7583E20-58CD-E94A-9913-4C00B173CF4A}" type="pres">
      <dgm:prSet presAssocID="{08AC3151-1874-3946-A375-EAACCCEA28F2}" presName="hierChild4" presStyleCnt="0"/>
      <dgm:spPr/>
      <dgm:t>
        <a:bodyPr/>
        <a:lstStyle/>
        <a:p>
          <a:endParaRPr lang="zh-CN" altLang="en-US"/>
        </a:p>
      </dgm:t>
    </dgm:pt>
    <dgm:pt modelId="{23716476-09CE-3A4C-A305-1338655E5CD4}" type="pres">
      <dgm:prSet presAssocID="{A0EF42B8-4699-7E43-AFB9-04303D502115}" presName="Name64" presStyleLbl="parChTrans1D3" presStyleIdx="0" presStyleCnt="18"/>
      <dgm:spPr/>
      <dgm:t>
        <a:bodyPr/>
        <a:lstStyle/>
        <a:p>
          <a:endParaRPr lang="zh-CN" altLang="en-US"/>
        </a:p>
      </dgm:t>
    </dgm:pt>
    <dgm:pt modelId="{96EBEF06-B9BC-5347-9194-E4EEDA460F88}" type="pres">
      <dgm:prSet presAssocID="{1238D103-A240-0F43-9766-DE88AC49B2DE}" presName="hierRoot2" presStyleCnt="0">
        <dgm:presLayoutVars>
          <dgm:hierBranch val="init"/>
        </dgm:presLayoutVars>
      </dgm:prSet>
      <dgm:spPr/>
      <dgm:t>
        <a:bodyPr/>
        <a:lstStyle/>
        <a:p>
          <a:endParaRPr lang="zh-CN" altLang="en-US"/>
        </a:p>
      </dgm:t>
    </dgm:pt>
    <dgm:pt modelId="{7E8FB71A-1EDF-0F42-916D-A5C7EF35B47D}" type="pres">
      <dgm:prSet presAssocID="{1238D103-A240-0F43-9766-DE88AC49B2DE}" presName="rootComposite" presStyleCnt="0"/>
      <dgm:spPr/>
      <dgm:t>
        <a:bodyPr/>
        <a:lstStyle/>
        <a:p>
          <a:endParaRPr lang="zh-CN" altLang="en-US"/>
        </a:p>
      </dgm:t>
    </dgm:pt>
    <dgm:pt modelId="{FDB60C50-6EED-E84D-8E7B-6659AEECC920}" type="pres">
      <dgm:prSet presAssocID="{1238D103-A240-0F43-9766-DE88AC49B2DE}" presName="rootText" presStyleLbl="node3" presStyleIdx="0" presStyleCnt="18" custScaleX="616068" custScaleY="131437" custLinFactX="100000" custLinFactNeighborX="113018" custLinFactNeighborY="14117">
        <dgm:presLayoutVars>
          <dgm:chPref val="3"/>
        </dgm:presLayoutVars>
      </dgm:prSet>
      <dgm:spPr/>
      <dgm:t>
        <a:bodyPr/>
        <a:lstStyle/>
        <a:p>
          <a:endParaRPr lang="zh-CN" altLang="en-US"/>
        </a:p>
      </dgm:t>
    </dgm:pt>
    <dgm:pt modelId="{613D1684-4C1E-C148-9F11-83F7C634027B}" type="pres">
      <dgm:prSet presAssocID="{1238D103-A240-0F43-9766-DE88AC49B2DE}" presName="rootConnector" presStyleLbl="node3" presStyleIdx="0" presStyleCnt="18"/>
      <dgm:spPr/>
      <dgm:t>
        <a:bodyPr/>
        <a:lstStyle/>
        <a:p>
          <a:endParaRPr lang="zh-CN" altLang="en-US"/>
        </a:p>
      </dgm:t>
    </dgm:pt>
    <dgm:pt modelId="{DAA08150-9618-874D-AB6D-8671CFB18566}" type="pres">
      <dgm:prSet presAssocID="{1238D103-A240-0F43-9766-DE88AC49B2DE}" presName="hierChild4" presStyleCnt="0"/>
      <dgm:spPr/>
      <dgm:t>
        <a:bodyPr/>
        <a:lstStyle/>
        <a:p>
          <a:endParaRPr lang="zh-CN" altLang="en-US"/>
        </a:p>
      </dgm:t>
    </dgm:pt>
    <dgm:pt modelId="{65C90683-875E-0F44-9AB7-C7BFA0DCBD31}" type="pres">
      <dgm:prSet presAssocID="{1238D103-A240-0F43-9766-DE88AC49B2DE}" presName="hierChild5" presStyleCnt="0"/>
      <dgm:spPr/>
      <dgm:t>
        <a:bodyPr/>
        <a:lstStyle/>
        <a:p>
          <a:endParaRPr lang="zh-CN" altLang="en-US"/>
        </a:p>
      </dgm:t>
    </dgm:pt>
    <dgm:pt modelId="{277E8422-3F2B-C24F-AB9F-7261F6B497F1}" type="pres">
      <dgm:prSet presAssocID="{85B30A7D-D5B6-6741-BA56-457D33FD9DD1}" presName="Name64" presStyleLbl="parChTrans1D3" presStyleIdx="1" presStyleCnt="18"/>
      <dgm:spPr/>
      <dgm:t>
        <a:bodyPr/>
        <a:lstStyle/>
        <a:p>
          <a:endParaRPr lang="zh-CN" altLang="en-US"/>
        </a:p>
      </dgm:t>
    </dgm:pt>
    <dgm:pt modelId="{1793FF72-8C1A-964C-B460-0B0F6452E5E0}" type="pres">
      <dgm:prSet presAssocID="{164CF542-7158-6F47-984D-8F18BE2C6FEF}" presName="hierRoot2" presStyleCnt="0">
        <dgm:presLayoutVars>
          <dgm:hierBranch val="init"/>
        </dgm:presLayoutVars>
      </dgm:prSet>
      <dgm:spPr/>
      <dgm:t>
        <a:bodyPr/>
        <a:lstStyle/>
        <a:p>
          <a:endParaRPr lang="zh-CN" altLang="en-US"/>
        </a:p>
      </dgm:t>
    </dgm:pt>
    <dgm:pt modelId="{25E44C41-3A0B-8949-B45A-EEF055BDDC0A}" type="pres">
      <dgm:prSet presAssocID="{164CF542-7158-6F47-984D-8F18BE2C6FEF}" presName="rootComposite" presStyleCnt="0"/>
      <dgm:spPr/>
      <dgm:t>
        <a:bodyPr/>
        <a:lstStyle/>
        <a:p>
          <a:endParaRPr lang="zh-CN" altLang="en-US"/>
        </a:p>
      </dgm:t>
    </dgm:pt>
    <dgm:pt modelId="{6FC6D3B1-A7BA-6E46-B039-A8AE73D50938}" type="pres">
      <dgm:prSet presAssocID="{164CF542-7158-6F47-984D-8F18BE2C6FEF}" presName="rootText" presStyleLbl="node3" presStyleIdx="1" presStyleCnt="18" custScaleX="616068" custScaleY="131437" custLinFactX="100000" custLinFactNeighborX="113018" custLinFactNeighborY="14117">
        <dgm:presLayoutVars>
          <dgm:chPref val="3"/>
        </dgm:presLayoutVars>
      </dgm:prSet>
      <dgm:spPr/>
      <dgm:t>
        <a:bodyPr/>
        <a:lstStyle/>
        <a:p>
          <a:endParaRPr lang="zh-CN" altLang="en-US"/>
        </a:p>
      </dgm:t>
    </dgm:pt>
    <dgm:pt modelId="{A13DA931-4734-CD4D-98C2-EEC8E9803F80}" type="pres">
      <dgm:prSet presAssocID="{164CF542-7158-6F47-984D-8F18BE2C6FEF}" presName="rootConnector" presStyleLbl="node3" presStyleIdx="1" presStyleCnt="18"/>
      <dgm:spPr/>
      <dgm:t>
        <a:bodyPr/>
        <a:lstStyle/>
        <a:p>
          <a:endParaRPr lang="zh-CN" altLang="en-US"/>
        </a:p>
      </dgm:t>
    </dgm:pt>
    <dgm:pt modelId="{7D011442-0B1C-CF4B-8386-6397A52FC096}" type="pres">
      <dgm:prSet presAssocID="{164CF542-7158-6F47-984D-8F18BE2C6FEF}" presName="hierChild4" presStyleCnt="0"/>
      <dgm:spPr/>
      <dgm:t>
        <a:bodyPr/>
        <a:lstStyle/>
        <a:p>
          <a:endParaRPr lang="zh-CN" altLang="en-US"/>
        </a:p>
      </dgm:t>
    </dgm:pt>
    <dgm:pt modelId="{F2A711DB-0F0F-264B-9CFB-64916D81F908}" type="pres">
      <dgm:prSet presAssocID="{164CF542-7158-6F47-984D-8F18BE2C6FEF}" presName="hierChild5" presStyleCnt="0"/>
      <dgm:spPr/>
      <dgm:t>
        <a:bodyPr/>
        <a:lstStyle/>
        <a:p>
          <a:endParaRPr lang="zh-CN" altLang="en-US"/>
        </a:p>
      </dgm:t>
    </dgm:pt>
    <dgm:pt modelId="{7ED5652C-73B4-DC41-84A8-B61E0E33AE28}" type="pres">
      <dgm:prSet presAssocID="{C8D9C8C1-38C0-CD44-91F1-9E9A0BA3F870}" presName="Name64" presStyleLbl="parChTrans1D3" presStyleIdx="2" presStyleCnt="18"/>
      <dgm:spPr/>
      <dgm:t>
        <a:bodyPr/>
        <a:lstStyle/>
        <a:p>
          <a:endParaRPr lang="zh-CN" altLang="en-US"/>
        </a:p>
      </dgm:t>
    </dgm:pt>
    <dgm:pt modelId="{481B85C4-9DB7-BB49-8643-26614E95745C}" type="pres">
      <dgm:prSet presAssocID="{D8304AA7-F8AF-1E48-B7CF-5A9CC5B54711}" presName="hierRoot2" presStyleCnt="0">
        <dgm:presLayoutVars>
          <dgm:hierBranch val="init"/>
        </dgm:presLayoutVars>
      </dgm:prSet>
      <dgm:spPr/>
      <dgm:t>
        <a:bodyPr/>
        <a:lstStyle/>
        <a:p>
          <a:endParaRPr lang="zh-CN" altLang="en-US"/>
        </a:p>
      </dgm:t>
    </dgm:pt>
    <dgm:pt modelId="{E0B197FE-683E-0645-B9E2-81E90CD27968}" type="pres">
      <dgm:prSet presAssocID="{D8304AA7-F8AF-1E48-B7CF-5A9CC5B54711}" presName="rootComposite" presStyleCnt="0"/>
      <dgm:spPr/>
      <dgm:t>
        <a:bodyPr/>
        <a:lstStyle/>
        <a:p>
          <a:endParaRPr lang="zh-CN" altLang="en-US"/>
        </a:p>
      </dgm:t>
    </dgm:pt>
    <dgm:pt modelId="{F32F75DD-F49D-4C49-9B10-6C78F682AE85}" type="pres">
      <dgm:prSet presAssocID="{D8304AA7-F8AF-1E48-B7CF-5A9CC5B54711}" presName="rootText" presStyleLbl="node3" presStyleIdx="2" presStyleCnt="18" custScaleX="616068" custScaleY="131437" custLinFactX="100000" custLinFactNeighborX="113018" custLinFactNeighborY="14117">
        <dgm:presLayoutVars>
          <dgm:chPref val="3"/>
        </dgm:presLayoutVars>
      </dgm:prSet>
      <dgm:spPr/>
      <dgm:t>
        <a:bodyPr/>
        <a:lstStyle/>
        <a:p>
          <a:endParaRPr lang="zh-CN" altLang="en-US"/>
        </a:p>
      </dgm:t>
    </dgm:pt>
    <dgm:pt modelId="{A2F6C99A-E62A-384E-956C-5CD0771F810F}" type="pres">
      <dgm:prSet presAssocID="{D8304AA7-F8AF-1E48-B7CF-5A9CC5B54711}" presName="rootConnector" presStyleLbl="node3" presStyleIdx="2" presStyleCnt="18"/>
      <dgm:spPr/>
      <dgm:t>
        <a:bodyPr/>
        <a:lstStyle/>
        <a:p>
          <a:endParaRPr lang="zh-CN" altLang="en-US"/>
        </a:p>
      </dgm:t>
    </dgm:pt>
    <dgm:pt modelId="{0C0AB0D6-1069-AF4F-940C-D66A9AB95F7A}" type="pres">
      <dgm:prSet presAssocID="{D8304AA7-F8AF-1E48-B7CF-5A9CC5B54711}" presName="hierChild4" presStyleCnt="0"/>
      <dgm:spPr/>
      <dgm:t>
        <a:bodyPr/>
        <a:lstStyle/>
        <a:p>
          <a:endParaRPr lang="zh-CN" altLang="en-US"/>
        </a:p>
      </dgm:t>
    </dgm:pt>
    <dgm:pt modelId="{77CF1623-840F-AE47-A38D-63EC80E3C670}" type="pres">
      <dgm:prSet presAssocID="{D8304AA7-F8AF-1E48-B7CF-5A9CC5B54711}" presName="hierChild5" presStyleCnt="0"/>
      <dgm:spPr/>
      <dgm:t>
        <a:bodyPr/>
        <a:lstStyle/>
        <a:p>
          <a:endParaRPr lang="zh-CN" altLang="en-US"/>
        </a:p>
      </dgm:t>
    </dgm:pt>
    <dgm:pt modelId="{691EC662-0BD3-7140-8789-CA12CF31709A}" type="pres">
      <dgm:prSet presAssocID="{0C5559EA-5A38-264E-8466-76AEF901A8DF}" presName="Name64" presStyleLbl="parChTrans1D3" presStyleIdx="3" presStyleCnt="18"/>
      <dgm:spPr/>
      <dgm:t>
        <a:bodyPr/>
        <a:lstStyle/>
        <a:p>
          <a:endParaRPr lang="zh-CN" altLang="en-US"/>
        </a:p>
      </dgm:t>
    </dgm:pt>
    <dgm:pt modelId="{CF1398F3-666A-2040-99FC-F180B4F235D3}" type="pres">
      <dgm:prSet presAssocID="{F00590A2-1799-3344-8F4E-D1610FDA6008}" presName="hierRoot2" presStyleCnt="0">
        <dgm:presLayoutVars>
          <dgm:hierBranch val="init"/>
        </dgm:presLayoutVars>
      </dgm:prSet>
      <dgm:spPr/>
      <dgm:t>
        <a:bodyPr/>
        <a:lstStyle/>
        <a:p>
          <a:endParaRPr lang="zh-CN" altLang="en-US"/>
        </a:p>
      </dgm:t>
    </dgm:pt>
    <dgm:pt modelId="{527F3EC5-A2CD-3E48-9F1A-7236B27AABDD}" type="pres">
      <dgm:prSet presAssocID="{F00590A2-1799-3344-8F4E-D1610FDA6008}" presName="rootComposite" presStyleCnt="0"/>
      <dgm:spPr/>
      <dgm:t>
        <a:bodyPr/>
        <a:lstStyle/>
        <a:p>
          <a:endParaRPr lang="zh-CN" altLang="en-US"/>
        </a:p>
      </dgm:t>
    </dgm:pt>
    <dgm:pt modelId="{A50E85EE-2A02-1A40-9CEB-8023D10A3AB3}" type="pres">
      <dgm:prSet presAssocID="{F00590A2-1799-3344-8F4E-D1610FDA6008}" presName="rootText" presStyleLbl="node3" presStyleIdx="3" presStyleCnt="18" custScaleX="616068" custScaleY="131437" custLinFactX="100000" custLinFactNeighborX="113018" custLinFactNeighborY="14117">
        <dgm:presLayoutVars>
          <dgm:chPref val="3"/>
        </dgm:presLayoutVars>
      </dgm:prSet>
      <dgm:spPr/>
      <dgm:t>
        <a:bodyPr/>
        <a:lstStyle/>
        <a:p>
          <a:endParaRPr lang="zh-CN" altLang="en-US"/>
        </a:p>
      </dgm:t>
    </dgm:pt>
    <dgm:pt modelId="{22B8843C-B6C1-BB4B-8C83-E5D11C3DFBE0}" type="pres">
      <dgm:prSet presAssocID="{F00590A2-1799-3344-8F4E-D1610FDA6008}" presName="rootConnector" presStyleLbl="node3" presStyleIdx="3" presStyleCnt="18"/>
      <dgm:spPr/>
      <dgm:t>
        <a:bodyPr/>
        <a:lstStyle/>
        <a:p>
          <a:endParaRPr lang="zh-CN" altLang="en-US"/>
        </a:p>
      </dgm:t>
    </dgm:pt>
    <dgm:pt modelId="{79F2EADE-ADBA-5640-B0EE-05F5D39F69D5}" type="pres">
      <dgm:prSet presAssocID="{F00590A2-1799-3344-8F4E-D1610FDA6008}" presName="hierChild4" presStyleCnt="0"/>
      <dgm:spPr/>
      <dgm:t>
        <a:bodyPr/>
        <a:lstStyle/>
        <a:p>
          <a:endParaRPr lang="zh-CN" altLang="en-US"/>
        </a:p>
      </dgm:t>
    </dgm:pt>
    <dgm:pt modelId="{79E5709D-DD7B-864B-A2C6-C9A4EC7B4A7F}" type="pres">
      <dgm:prSet presAssocID="{F00590A2-1799-3344-8F4E-D1610FDA6008}" presName="hierChild5" presStyleCnt="0"/>
      <dgm:spPr/>
      <dgm:t>
        <a:bodyPr/>
        <a:lstStyle/>
        <a:p>
          <a:endParaRPr lang="zh-CN" altLang="en-US"/>
        </a:p>
      </dgm:t>
    </dgm:pt>
    <dgm:pt modelId="{114F98AD-7160-164E-A645-E44BF70C611D}" type="pres">
      <dgm:prSet presAssocID="{08AC3151-1874-3946-A375-EAACCCEA28F2}" presName="hierChild5" presStyleCnt="0"/>
      <dgm:spPr/>
      <dgm:t>
        <a:bodyPr/>
        <a:lstStyle/>
        <a:p>
          <a:endParaRPr lang="zh-CN" altLang="en-US"/>
        </a:p>
      </dgm:t>
    </dgm:pt>
    <dgm:pt modelId="{B618C506-FA8E-4E4A-802E-41C31A8A9515}" type="pres">
      <dgm:prSet presAssocID="{67E30BAC-85E8-2643-930C-D258AD9742AF}" presName="Name64" presStyleLbl="parChTrans1D2" presStyleIdx="1" presStyleCnt="5"/>
      <dgm:spPr/>
      <dgm:t>
        <a:bodyPr/>
        <a:lstStyle/>
        <a:p>
          <a:endParaRPr lang="zh-CN" altLang="en-US"/>
        </a:p>
      </dgm:t>
    </dgm:pt>
    <dgm:pt modelId="{F5FF2683-A9CD-674E-91DC-FAF085444FF7}" type="pres">
      <dgm:prSet presAssocID="{EA396543-E6FB-B047-BE99-A0A7E665E229}" presName="hierRoot2" presStyleCnt="0">
        <dgm:presLayoutVars>
          <dgm:hierBranch val="init"/>
        </dgm:presLayoutVars>
      </dgm:prSet>
      <dgm:spPr/>
      <dgm:t>
        <a:bodyPr/>
        <a:lstStyle/>
        <a:p>
          <a:endParaRPr lang="zh-CN" altLang="en-US"/>
        </a:p>
      </dgm:t>
    </dgm:pt>
    <dgm:pt modelId="{EFF929A3-2B5E-8C41-9EC2-B3545D9C248D}" type="pres">
      <dgm:prSet presAssocID="{EA396543-E6FB-B047-BE99-A0A7E665E229}" presName="rootComposite" presStyleCnt="0"/>
      <dgm:spPr/>
      <dgm:t>
        <a:bodyPr/>
        <a:lstStyle/>
        <a:p>
          <a:endParaRPr lang="zh-CN" altLang="en-US"/>
        </a:p>
      </dgm:t>
    </dgm:pt>
    <dgm:pt modelId="{118815A6-C614-D649-82F5-CF4E0670DA05}" type="pres">
      <dgm:prSet presAssocID="{EA396543-E6FB-B047-BE99-A0A7E665E229}" presName="rootText" presStyleLbl="node2" presStyleIdx="1" presStyleCnt="5" custScaleX="388769" custScaleY="236099" custLinFactNeighborX="-51037" custLinFactNeighborY="9366">
        <dgm:presLayoutVars>
          <dgm:chPref val="3"/>
        </dgm:presLayoutVars>
      </dgm:prSet>
      <dgm:spPr/>
      <dgm:t>
        <a:bodyPr/>
        <a:lstStyle/>
        <a:p>
          <a:endParaRPr lang="zh-CN" altLang="en-US"/>
        </a:p>
      </dgm:t>
    </dgm:pt>
    <dgm:pt modelId="{91B7043A-2F72-1F48-A30B-E96FF118A6F5}" type="pres">
      <dgm:prSet presAssocID="{EA396543-E6FB-B047-BE99-A0A7E665E229}" presName="rootConnector" presStyleLbl="node2" presStyleIdx="1" presStyleCnt="5"/>
      <dgm:spPr/>
      <dgm:t>
        <a:bodyPr/>
        <a:lstStyle/>
        <a:p>
          <a:endParaRPr lang="zh-CN" altLang="en-US"/>
        </a:p>
      </dgm:t>
    </dgm:pt>
    <dgm:pt modelId="{A58C16FA-6368-B14C-A303-0D4B10A9E92E}" type="pres">
      <dgm:prSet presAssocID="{EA396543-E6FB-B047-BE99-A0A7E665E229}" presName="hierChild4" presStyleCnt="0"/>
      <dgm:spPr/>
      <dgm:t>
        <a:bodyPr/>
        <a:lstStyle/>
        <a:p>
          <a:endParaRPr lang="zh-CN" altLang="en-US"/>
        </a:p>
      </dgm:t>
    </dgm:pt>
    <dgm:pt modelId="{7AA22D48-E88F-FC42-A5F8-948FE5889555}" type="pres">
      <dgm:prSet presAssocID="{FDE33FB0-4955-0A4A-B054-43C768A6F997}" presName="Name64" presStyleLbl="parChTrans1D3" presStyleIdx="4" presStyleCnt="18"/>
      <dgm:spPr/>
      <dgm:t>
        <a:bodyPr/>
        <a:lstStyle/>
        <a:p>
          <a:endParaRPr lang="zh-CN" altLang="en-US"/>
        </a:p>
      </dgm:t>
    </dgm:pt>
    <dgm:pt modelId="{E1DC63A3-D89D-424A-826B-F027E058CFD0}" type="pres">
      <dgm:prSet presAssocID="{8514807E-057A-5A46-B3B2-2F7647BA4F56}" presName="hierRoot2" presStyleCnt="0">
        <dgm:presLayoutVars>
          <dgm:hierBranch val="init"/>
        </dgm:presLayoutVars>
      </dgm:prSet>
      <dgm:spPr/>
      <dgm:t>
        <a:bodyPr/>
        <a:lstStyle/>
        <a:p>
          <a:endParaRPr lang="zh-CN" altLang="en-US"/>
        </a:p>
      </dgm:t>
    </dgm:pt>
    <dgm:pt modelId="{E76A204E-99A4-6743-B708-972CAB236A4A}" type="pres">
      <dgm:prSet presAssocID="{8514807E-057A-5A46-B3B2-2F7647BA4F56}" presName="rootComposite" presStyleCnt="0"/>
      <dgm:spPr/>
      <dgm:t>
        <a:bodyPr/>
        <a:lstStyle/>
        <a:p>
          <a:endParaRPr lang="zh-CN" altLang="en-US"/>
        </a:p>
      </dgm:t>
    </dgm:pt>
    <dgm:pt modelId="{0C0B9BCF-F78F-4A4B-A5C9-A2C640EF0A63}" type="pres">
      <dgm:prSet presAssocID="{8514807E-057A-5A46-B3B2-2F7647BA4F56}" presName="rootText" presStyleLbl="node3" presStyleIdx="4" presStyleCnt="18" custScaleX="616068" custScaleY="131437" custLinFactX="100000" custLinFactNeighborX="113018" custLinFactNeighborY="14117">
        <dgm:presLayoutVars>
          <dgm:chPref val="3"/>
        </dgm:presLayoutVars>
      </dgm:prSet>
      <dgm:spPr/>
      <dgm:t>
        <a:bodyPr/>
        <a:lstStyle/>
        <a:p>
          <a:endParaRPr lang="zh-CN" altLang="en-US"/>
        </a:p>
      </dgm:t>
    </dgm:pt>
    <dgm:pt modelId="{355AC5B9-5DCA-E842-A68D-00A822F71501}" type="pres">
      <dgm:prSet presAssocID="{8514807E-057A-5A46-B3B2-2F7647BA4F56}" presName="rootConnector" presStyleLbl="node3" presStyleIdx="4" presStyleCnt="18"/>
      <dgm:spPr/>
      <dgm:t>
        <a:bodyPr/>
        <a:lstStyle/>
        <a:p>
          <a:endParaRPr lang="zh-CN" altLang="en-US"/>
        </a:p>
      </dgm:t>
    </dgm:pt>
    <dgm:pt modelId="{C5BD6EAB-EFED-7C4A-B46F-AFF56E951B27}" type="pres">
      <dgm:prSet presAssocID="{8514807E-057A-5A46-B3B2-2F7647BA4F56}" presName="hierChild4" presStyleCnt="0"/>
      <dgm:spPr/>
      <dgm:t>
        <a:bodyPr/>
        <a:lstStyle/>
        <a:p>
          <a:endParaRPr lang="zh-CN" altLang="en-US"/>
        </a:p>
      </dgm:t>
    </dgm:pt>
    <dgm:pt modelId="{CD6264CF-3DA1-BB4F-B331-DCC6A67A0100}" type="pres">
      <dgm:prSet presAssocID="{8514807E-057A-5A46-B3B2-2F7647BA4F56}" presName="hierChild5" presStyleCnt="0"/>
      <dgm:spPr/>
      <dgm:t>
        <a:bodyPr/>
        <a:lstStyle/>
        <a:p>
          <a:endParaRPr lang="zh-CN" altLang="en-US"/>
        </a:p>
      </dgm:t>
    </dgm:pt>
    <dgm:pt modelId="{21D2EA63-CE59-4345-9039-6E2B07622896}" type="pres">
      <dgm:prSet presAssocID="{18006D0B-462E-9C41-822F-EE3CC9B54104}" presName="Name64" presStyleLbl="parChTrans1D3" presStyleIdx="5" presStyleCnt="18"/>
      <dgm:spPr/>
      <dgm:t>
        <a:bodyPr/>
        <a:lstStyle/>
        <a:p>
          <a:endParaRPr lang="zh-CN" altLang="en-US"/>
        </a:p>
      </dgm:t>
    </dgm:pt>
    <dgm:pt modelId="{D790A928-2543-9A4F-BE8D-A94EC1AF89E9}" type="pres">
      <dgm:prSet presAssocID="{AE8EE06C-502B-5E4B-A065-82DE4A74F625}" presName="hierRoot2" presStyleCnt="0">
        <dgm:presLayoutVars>
          <dgm:hierBranch val="init"/>
        </dgm:presLayoutVars>
      </dgm:prSet>
      <dgm:spPr/>
      <dgm:t>
        <a:bodyPr/>
        <a:lstStyle/>
        <a:p>
          <a:endParaRPr lang="zh-CN" altLang="en-US"/>
        </a:p>
      </dgm:t>
    </dgm:pt>
    <dgm:pt modelId="{C50CF4DA-5D6C-5346-A7E3-0A41C69D7805}" type="pres">
      <dgm:prSet presAssocID="{AE8EE06C-502B-5E4B-A065-82DE4A74F625}" presName="rootComposite" presStyleCnt="0"/>
      <dgm:spPr/>
      <dgm:t>
        <a:bodyPr/>
        <a:lstStyle/>
        <a:p>
          <a:endParaRPr lang="zh-CN" altLang="en-US"/>
        </a:p>
      </dgm:t>
    </dgm:pt>
    <dgm:pt modelId="{51F529BB-6668-DE4C-9CE5-22DA154ED4C0}" type="pres">
      <dgm:prSet presAssocID="{AE8EE06C-502B-5E4B-A065-82DE4A74F625}" presName="rootText" presStyleLbl="node3" presStyleIdx="5" presStyleCnt="18" custScaleX="616068" custScaleY="131437" custLinFactX="100000" custLinFactNeighborX="113018" custLinFactNeighborY="14117">
        <dgm:presLayoutVars>
          <dgm:chPref val="3"/>
        </dgm:presLayoutVars>
      </dgm:prSet>
      <dgm:spPr/>
      <dgm:t>
        <a:bodyPr/>
        <a:lstStyle/>
        <a:p>
          <a:endParaRPr lang="zh-CN" altLang="en-US"/>
        </a:p>
      </dgm:t>
    </dgm:pt>
    <dgm:pt modelId="{3B99842D-E365-3D42-890C-A34388567837}" type="pres">
      <dgm:prSet presAssocID="{AE8EE06C-502B-5E4B-A065-82DE4A74F625}" presName="rootConnector" presStyleLbl="node3" presStyleIdx="5" presStyleCnt="18"/>
      <dgm:spPr/>
      <dgm:t>
        <a:bodyPr/>
        <a:lstStyle/>
        <a:p>
          <a:endParaRPr lang="zh-CN" altLang="en-US"/>
        </a:p>
      </dgm:t>
    </dgm:pt>
    <dgm:pt modelId="{8CCF7851-7CA0-D248-A384-AC1F862291AF}" type="pres">
      <dgm:prSet presAssocID="{AE8EE06C-502B-5E4B-A065-82DE4A74F625}" presName="hierChild4" presStyleCnt="0"/>
      <dgm:spPr/>
      <dgm:t>
        <a:bodyPr/>
        <a:lstStyle/>
        <a:p>
          <a:endParaRPr lang="zh-CN" altLang="en-US"/>
        </a:p>
      </dgm:t>
    </dgm:pt>
    <dgm:pt modelId="{AD2060D9-1C94-A345-BA9A-478CF445A36A}" type="pres">
      <dgm:prSet presAssocID="{AE8EE06C-502B-5E4B-A065-82DE4A74F625}" presName="hierChild5" presStyleCnt="0"/>
      <dgm:spPr/>
      <dgm:t>
        <a:bodyPr/>
        <a:lstStyle/>
        <a:p>
          <a:endParaRPr lang="zh-CN" altLang="en-US"/>
        </a:p>
      </dgm:t>
    </dgm:pt>
    <dgm:pt modelId="{44C90681-9847-9248-A70E-F0893EB50EF1}" type="pres">
      <dgm:prSet presAssocID="{A4664377-EA78-7F49-9DD3-89BC1B9A3535}" presName="Name64" presStyleLbl="parChTrans1D3" presStyleIdx="6" presStyleCnt="18"/>
      <dgm:spPr/>
      <dgm:t>
        <a:bodyPr/>
        <a:lstStyle/>
        <a:p>
          <a:endParaRPr lang="zh-CN" altLang="en-US"/>
        </a:p>
      </dgm:t>
    </dgm:pt>
    <dgm:pt modelId="{27702AC9-C33B-8F46-AE30-5AD8F2D9FE06}" type="pres">
      <dgm:prSet presAssocID="{F010527B-29A0-704B-94BC-71A6A3ABAC39}" presName="hierRoot2" presStyleCnt="0">
        <dgm:presLayoutVars>
          <dgm:hierBranch val="init"/>
        </dgm:presLayoutVars>
      </dgm:prSet>
      <dgm:spPr/>
      <dgm:t>
        <a:bodyPr/>
        <a:lstStyle/>
        <a:p>
          <a:endParaRPr lang="zh-CN" altLang="en-US"/>
        </a:p>
      </dgm:t>
    </dgm:pt>
    <dgm:pt modelId="{ECB406B1-0295-5C45-8D57-A77CA7588C4A}" type="pres">
      <dgm:prSet presAssocID="{F010527B-29A0-704B-94BC-71A6A3ABAC39}" presName="rootComposite" presStyleCnt="0"/>
      <dgm:spPr/>
      <dgm:t>
        <a:bodyPr/>
        <a:lstStyle/>
        <a:p>
          <a:endParaRPr lang="zh-CN" altLang="en-US"/>
        </a:p>
      </dgm:t>
    </dgm:pt>
    <dgm:pt modelId="{8AE68FF3-1002-E14A-9018-BF2AE8ABCD8E}" type="pres">
      <dgm:prSet presAssocID="{F010527B-29A0-704B-94BC-71A6A3ABAC39}" presName="rootText" presStyleLbl="node3" presStyleIdx="6" presStyleCnt="18" custScaleX="616068" custScaleY="131437" custLinFactX="100000" custLinFactNeighborX="113018" custLinFactNeighborY="14117">
        <dgm:presLayoutVars>
          <dgm:chPref val="3"/>
        </dgm:presLayoutVars>
      </dgm:prSet>
      <dgm:spPr/>
      <dgm:t>
        <a:bodyPr/>
        <a:lstStyle/>
        <a:p>
          <a:endParaRPr lang="zh-CN" altLang="en-US"/>
        </a:p>
      </dgm:t>
    </dgm:pt>
    <dgm:pt modelId="{10695FAF-FC8B-7A4F-B4FE-FF4D60792073}" type="pres">
      <dgm:prSet presAssocID="{F010527B-29A0-704B-94BC-71A6A3ABAC39}" presName="rootConnector" presStyleLbl="node3" presStyleIdx="6" presStyleCnt="18"/>
      <dgm:spPr/>
      <dgm:t>
        <a:bodyPr/>
        <a:lstStyle/>
        <a:p>
          <a:endParaRPr lang="zh-CN" altLang="en-US"/>
        </a:p>
      </dgm:t>
    </dgm:pt>
    <dgm:pt modelId="{234982AF-C2A6-564F-B2CC-DF104145FE12}" type="pres">
      <dgm:prSet presAssocID="{F010527B-29A0-704B-94BC-71A6A3ABAC39}" presName="hierChild4" presStyleCnt="0"/>
      <dgm:spPr/>
      <dgm:t>
        <a:bodyPr/>
        <a:lstStyle/>
        <a:p>
          <a:endParaRPr lang="zh-CN" altLang="en-US"/>
        </a:p>
      </dgm:t>
    </dgm:pt>
    <dgm:pt modelId="{F2FFFFC8-C136-B74B-A12F-1AB4B7B01853}" type="pres">
      <dgm:prSet presAssocID="{F010527B-29A0-704B-94BC-71A6A3ABAC39}" presName="hierChild5" presStyleCnt="0"/>
      <dgm:spPr/>
      <dgm:t>
        <a:bodyPr/>
        <a:lstStyle/>
        <a:p>
          <a:endParaRPr lang="zh-CN" altLang="en-US"/>
        </a:p>
      </dgm:t>
    </dgm:pt>
    <dgm:pt modelId="{D6B0D12B-2BA8-2847-AA5B-33437CF1FA5D}" type="pres">
      <dgm:prSet presAssocID="{485520A6-8A53-2F4F-A1A4-F6397CD72C9F}" presName="Name64" presStyleLbl="parChTrans1D3" presStyleIdx="7" presStyleCnt="18"/>
      <dgm:spPr/>
      <dgm:t>
        <a:bodyPr/>
        <a:lstStyle/>
        <a:p>
          <a:endParaRPr lang="zh-CN" altLang="en-US"/>
        </a:p>
      </dgm:t>
    </dgm:pt>
    <dgm:pt modelId="{A3A4EC8C-E255-FB41-AC54-EF061E83ED83}" type="pres">
      <dgm:prSet presAssocID="{75C10E79-6A86-734F-A355-403109FEBD36}" presName="hierRoot2" presStyleCnt="0">
        <dgm:presLayoutVars>
          <dgm:hierBranch val="init"/>
        </dgm:presLayoutVars>
      </dgm:prSet>
      <dgm:spPr/>
      <dgm:t>
        <a:bodyPr/>
        <a:lstStyle/>
        <a:p>
          <a:endParaRPr lang="zh-CN" altLang="en-US"/>
        </a:p>
      </dgm:t>
    </dgm:pt>
    <dgm:pt modelId="{CB8EA8C4-C5B5-ED4A-BAF3-9C4F3CD802F4}" type="pres">
      <dgm:prSet presAssocID="{75C10E79-6A86-734F-A355-403109FEBD36}" presName="rootComposite" presStyleCnt="0"/>
      <dgm:spPr/>
      <dgm:t>
        <a:bodyPr/>
        <a:lstStyle/>
        <a:p>
          <a:endParaRPr lang="zh-CN" altLang="en-US"/>
        </a:p>
      </dgm:t>
    </dgm:pt>
    <dgm:pt modelId="{9ADB1E6D-16F6-9A4D-A163-304882D361AF}" type="pres">
      <dgm:prSet presAssocID="{75C10E79-6A86-734F-A355-403109FEBD36}" presName="rootText" presStyleLbl="node3" presStyleIdx="7" presStyleCnt="18" custScaleX="616068" custScaleY="131437" custLinFactX="100000" custLinFactNeighborX="113018" custLinFactNeighborY="14117">
        <dgm:presLayoutVars>
          <dgm:chPref val="3"/>
        </dgm:presLayoutVars>
      </dgm:prSet>
      <dgm:spPr/>
      <dgm:t>
        <a:bodyPr/>
        <a:lstStyle/>
        <a:p>
          <a:endParaRPr lang="zh-CN" altLang="en-US"/>
        </a:p>
      </dgm:t>
    </dgm:pt>
    <dgm:pt modelId="{513416AD-7D71-2444-897E-AC76B4DE0387}" type="pres">
      <dgm:prSet presAssocID="{75C10E79-6A86-734F-A355-403109FEBD36}" presName="rootConnector" presStyleLbl="node3" presStyleIdx="7" presStyleCnt="18"/>
      <dgm:spPr/>
      <dgm:t>
        <a:bodyPr/>
        <a:lstStyle/>
        <a:p>
          <a:endParaRPr lang="zh-CN" altLang="en-US"/>
        </a:p>
      </dgm:t>
    </dgm:pt>
    <dgm:pt modelId="{B6CEE6A8-08C8-614E-AF7F-A4A919D96FB2}" type="pres">
      <dgm:prSet presAssocID="{75C10E79-6A86-734F-A355-403109FEBD36}" presName="hierChild4" presStyleCnt="0"/>
      <dgm:spPr/>
      <dgm:t>
        <a:bodyPr/>
        <a:lstStyle/>
        <a:p>
          <a:endParaRPr lang="zh-CN" altLang="en-US"/>
        </a:p>
      </dgm:t>
    </dgm:pt>
    <dgm:pt modelId="{F7EF41BE-E661-1149-BC88-C2E7971958B7}" type="pres">
      <dgm:prSet presAssocID="{75C10E79-6A86-734F-A355-403109FEBD36}" presName="hierChild5" presStyleCnt="0"/>
      <dgm:spPr/>
      <dgm:t>
        <a:bodyPr/>
        <a:lstStyle/>
        <a:p>
          <a:endParaRPr lang="zh-CN" altLang="en-US"/>
        </a:p>
      </dgm:t>
    </dgm:pt>
    <dgm:pt modelId="{A5E65665-7444-684E-B659-8C2638C99D4C}" type="pres">
      <dgm:prSet presAssocID="{EA396543-E6FB-B047-BE99-A0A7E665E229}" presName="hierChild5" presStyleCnt="0"/>
      <dgm:spPr/>
      <dgm:t>
        <a:bodyPr/>
        <a:lstStyle/>
        <a:p>
          <a:endParaRPr lang="zh-CN" altLang="en-US"/>
        </a:p>
      </dgm:t>
    </dgm:pt>
    <dgm:pt modelId="{4BA1FFB4-335B-974B-A313-F4DED9CF30A0}" type="pres">
      <dgm:prSet presAssocID="{5325D05D-A886-7143-9C7C-4824C71B037F}" presName="Name64" presStyleLbl="parChTrans1D2" presStyleIdx="2" presStyleCnt="5"/>
      <dgm:spPr/>
      <dgm:t>
        <a:bodyPr/>
        <a:lstStyle/>
        <a:p>
          <a:endParaRPr lang="zh-CN" altLang="en-US"/>
        </a:p>
      </dgm:t>
    </dgm:pt>
    <dgm:pt modelId="{0961F4F4-96AC-ED4E-A175-D9473784E0D0}" type="pres">
      <dgm:prSet presAssocID="{15F4D226-0C10-0B4B-AC8A-0FAEB60EB85F}" presName="hierRoot2" presStyleCnt="0">
        <dgm:presLayoutVars>
          <dgm:hierBranch val="init"/>
        </dgm:presLayoutVars>
      </dgm:prSet>
      <dgm:spPr/>
      <dgm:t>
        <a:bodyPr/>
        <a:lstStyle/>
        <a:p>
          <a:endParaRPr lang="zh-CN" altLang="en-US"/>
        </a:p>
      </dgm:t>
    </dgm:pt>
    <dgm:pt modelId="{114A9101-259F-E646-B353-8BF2778D665E}" type="pres">
      <dgm:prSet presAssocID="{15F4D226-0C10-0B4B-AC8A-0FAEB60EB85F}" presName="rootComposite" presStyleCnt="0"/>
      <dgm:spPr/>
      <dgm:t>
        <a:bodyPr/>
        <a:lstStyle/>
        <a:p>
          <a:endParaRPr lang="zh-CN" altLang="en-US"/>
        </a:p>
      </dgm:t>
    </dgm:pt>
    <dgm:pt modelId="{A0F787BE-1856-CE42-965E-889676F569B4}" type="pres">
      <dgm:prSet presAssocID="{15F4D226-0C10-0B4B-AC8A-0FAEB60EB85F}" presName="rootText" presStyleLbl="node2" presStyleIdx="2" presStyleCnt="5" custScaleX="388769" custScaleY="236099" custLinFactNeighborX="-51037" custLinFactNeighborY="9366">
        <dgm:presLayoutVars>
          <dgm:chPref val="3"/>
        </dgm:presLayoutVars>
      </dgm:prSet>
      <dgm:spPr/>
      <dgm:t>
        <a:bodyPr/>
        <a:lstStyle/>
        <a:p>
          <a:endParaRPr lang="zh-CN" altLang="en-US"/>
        </a:p>
      </dgm:t>
    </dgm:pt>
    <dgm:pt modelId="{E8D91281-3F95-2440-B684-3AFBC130BD28}" type="pres">
      <dgm:prSet presAssocID="{15F4D226-0C10-0B4B-AC8A-0FAEB60EB85F}" presName="rootConnector" presStyleLbl="node2" presStyleIdx="2" presStyleCnt="5"/>
      <dgm:spPr/>
      <dgm:t>
        <a:bodyPr/>
        <a:lstStyle/>
        <a:p>
          <a:endParaRPr lang="zh-CN" altLang="en-US"/>
        </a:p>
      </dgm:t>
    </dgm:pt>
    <dgm:pt modelId="{3CC2B2D1-B464-4447-816E-F2B1D806E3C2}" type="pres">
      <dgm:prSet presAssocID="{15F4D226-0C10-0B4B-AC8A-0FAEB60EB85F}" presName="hierChild4" presStyleCnt="0"/>
      <dgm:spPr/>
      <dgm:t>
        <a:bodyPr/>
        <a:lstStyle/>
        <a:p>
          <a:endParaRPr lang="zh-CN" altLang="en-US"/>
        </a:p>
      </dgm:t>
    </dgm:pt>
    <dgm:pt modelId="{D179C4C1-D91C-684E-8D1C-D86E6F84B831}" type="pres">
      <dgm:prSet presAssocID="{D7B9D86C-C5D7-3742-8854-1A06C87A061F}" presName="Name64" presStyleLbl="parChTrans1D3" presStyleIdx="8" presStyleCnt="18"/>
      <dgm:spPr/>
      <dgm:t>
        <a:bodyPr/>
        <a:lstStyle/>
        <a:p>
          <a:endParaRPr lang="zh-CN" altLang="en-US"/>
        </a:p>
      </dgm:t>
    </dgm:pt>
    <dgm:pt modelId="{57447703-0582-7C44-AF10-459D9DE22D99}" type="pres">
      <dgm:prSet presAssocID="{B13CE5CC-8B5D-9843-9D73-5AA832A70242}" presName="hierRoot2" presStyleCnt="0">
        <dgm:presLayoutVars>
          <dgm:hierBranch val="init"/>
        </dgm:presLayoutVars>
      </dgm:prSet>
      <dgm:spPr/>
      <dgm:t>
        <a:bodyPr/>
        <a:lstStyle/>
        <a:p>
          <a:endParaRPr lang="zh-CN" altLang="en-US"/>
        </a:p>
      </dgm:t>
    </dgm:pt>
    <dgm:pt modelId="{10ABD4B6-2233-8242-875B-1559DB458F2D}" type="pres">
      <dgm:prSet presAssocID="{B13CE5CC-8B5D-9843-9D73-5AA832A70242}" presName="rootComposite" presStyleCnt="0"/>
      <dgm:spPr/>
      <dgm:t>
        <a:bodyPr/>
        <a:lstStyle/>
        <a:p>
          <a:endParaRPr lang="zh-CN" altLang="en-US"/>
        </a:p>
      </dgm:t>
    </dgm:pt>
    <dgm:pt modelId="{C6579A7A-8316-B543-BAFF-24C944BFED75}" type="pres">
      <dgm:prSet presAssocID="{B13CE5CC-8B5D-9843-9D73-5AA832A70242}" presName="rootText" presStyleLbl="node3" presStyleIdx="8" presStyleCnt="18" custScaleX="616068" custScaleY="131437" custLinFactX="100000" custLinFactNeighborX="113018" custLinFactNeighborY="14117">
        <dgm:presLayoutVars>
          <dgm:chPref val="3"/>
        </dgm:presLayoutVars>
      </dgm:prSet>
      <dgm:spPr/>
      <dgm:t>
        <a:bodyPr/>
        <a:lstStyle/>
        <a:p>
          <a:endParaRPr lang="zh-CN" altLang="en-US"/>
        </a:p>
      </dgm:t>
    </dgm:pt>
    <dgm:pt modelId="{C78F17DB-62DA-7C41-B880-8459D4372B47}" type="pres">
      <dgm:prSet presAssocID="{B13CE5CC-8B5D-9843-9D73-5AA832A70242}" presName="rootConnector" presStyleLbl="node3" presStyleIdx="8" presStyleCnt="18"/>
      <dgm:spPr/>
      <dgm:t>
        <a:bodyPr/>
        <a:lstStyle/>
        <a:p>
          <a:endParaRPr lang="zh-CN" altLang="en-US"/>
        </a:p>
      </dgm:t>
    </dgm:pt>
    <dgm:pt modelId="{776B4C73-C31E-5346-AAD8-7DF9517241FE}" type="pres">
      <dgm:prSet presAssocID="{B13CE5CC-8B5D-9843-9D73-5AA832A70242}" presName="hierChild4" presStyleCnt="0"/>
      <dgm:spPr/>
      <dgm:t>
        <a:bodyPr/>
        <a:lstStyle/>
        <a:p>
          <a:endParaRPr lang="zh-CN" altLang="en-US"/>
        </a:p>
      </dgm:t>
    </dgm:pt>
    <dgm:pt modelId="{7AC2CB60-89A1-A143-8E8B-EA34376FA11B}" type="pres">
      <dgm:prSet presAssocID="{B13CE5CC-8B5D-9843-9D73-5AA832A70242}" presName="hierChild5" presStyleCnt="0"/>
      <dgm:spPr/>
      <dgm:t>
        <a:bodyPr/>
        <a:lstStyle/>
        <a:p>
          <a:endParaRPr lang="zh-CN" altLang="en-US"/>
        </a:p>
      </dgm:t>
    </dgm:pt>
    <dgm:pt modelId="{A41965E4-B49A-F346-81E5-896ED4711273}" type="pres">
      <dgm:prSet presAssocID="{FAC973E8-5D48-1844-9055-FE93DF7C8CDD}" presName="Name64" presStyleLbl="parChTrans1D3" presStyleIdx="9" presStyleCnt="18"/>
      <dgm:spPr/>
      <dgm:t>
        <a:bodyPr/>
        <a:lstStyle/>
        <a:p>
          <a:endParaRPr lang="zh-CN" altLang="en-US"/>
        </a:p>
      </dgm:t>
    </dgm:pt>
    <dgm:pt modelId="{386DA5EA-F8D6-4943-9737-23F0434CE8C6}" type="pres">
      <dgm:prSet presAssocID="{1F97FC53-8FEC-2143-9317-9D5035235348}" presName="hierRoot2" presStyleCnt="0">
        <dgm:presLayoutVars>
          <dgm:hierBranch val="init"/>
        </dgm:presLayoutVars>
      </dgm:prSet>
      <dgm:spPr/>
      <dgm:t>
        <a:bodyPr/>
        <a:lstStyle/>
        <a:p>
          <a:endParaRPr lang="zh-CN" altLang="en-US"/>
        </a:p>
      </dgm:t>
    </dgm:pt>
    <dgm:pt modelId="{6082F9F1-0A18-C64C-B6D6-479A06B07C35}" type="pres">
      <dgm:prSet presAssocID="{1F97FC53-8FEC-2143-9317-9D5035235348}" presName="rootComposite" presStyleCnt="0"/>
      <dgm:spPr/>
      <dgm:t>
        <a:bodyPr/>
        <a:lstStyle/>
        <a:p>
          <a:endParaRPr lang="zh-CN" altLang="en-US"/>
        </a:p>
      </dgm:t>
    </dgm:pt>
    <dgm:pt modelId="{7888AE73-FE5B-A44F-9C33-E8A93156C9D3}" type="pres">
      <dgm:prSet presAssocID="{1F97FC53-8FEC-2143-9317-9D5035235348}" presName="rootText" presStyleLbl="node3" presStyleIdx="9" presStyleCnt="18" custScaleX="616068" custScaleY="131437" custLinFactX="100000" custLinFactNeighborX="113018" custLinFactNeighborY="14117">
        <dgm:presLayoutVars>
          <dgm:chPref val="3"/>
        </dgm:presLayoutVars>
      </dgm:prSet>
      <dgm:spPr/>
      <dgm:t>
        <a:bodyPr/>
        <a:lstStyle/>
        <a:p>
          <a:endParaRPr lang="zh-CN" altLang="en-US"/>
        </a:p>
      </dgm:t>
    </dgm:pt>
    <dgm:pt modelId="{15587AE4-1936-6147-A8AB-10049650F934}" type="pres">
      <dgm:prSet presAssocID="{1F97FC53-8FEC-2143-9317-9D5035235348}" presName="rootConnector" presStyleLbl="node3" presStyleIdx="9" presStyleCnt="18"/>
      <dgm:spPr/>
      <dgm:t>
        <a:bodyPr/>
        <a:lstStyle/>
        <a:p>
          <a:endParaRPr lang="zh-CN" altLang="en-US"/>
        </a:p>
      </dgm:t>
    </dgm:pt>
    <dgm:pt modelId="{71B6822B-F833-5446-A9AD-87CC60D79509}" type="pres">
      <dgm:prSet presAssocID="{1F97FC53-8FEC-2143-9317-9D5035235348}" presName="hierChild4" presStyleCnt="0"/>
      <dgm:spPr/>
      <dgm:t>
        <a:bodyPr/>
        <a:lstStyle/>
        <a:p>
          <a:endParaRPr lang="zh-CN" altLang="en-US"/>
        </a:p>
      </dgm:t>
    </dgm:pt>
    <dgm:pt modelId="{894EE2D8-7518-ED45-81CF-8AA258E1F907}" type="pres">
      <dgm:prSet presAssocID="{1F97FC53-8FEC-2143-9317-9D5035235348}" presName="hierChild5" presStyleCnt="0"/>
      <dgm:spPr/>
      <dgm:t>
        <a:bodyPr/>
        <a:lstStyle/>
        <a:p>
          <a:endParaRPr lang="zh-CN" altLang="en-US"/>
        </a:p>
      </dgm:t>
    </dgm:pt>
    <dgm:pt modelId="{06D3F159-8066-D043-8867-948C433670E1}" type="pres">
      <dgm:prSet presAssocID="{F43C2861-F8BE-8F4E-8E02-EBA7C5034246}" presName="Name64" presStyleLbl="parChTrans1D3" presStyleIdx="10" presStyleCnt="18"/>
      <dgm:spPr/>
      <dgm:t>
        <a:bodyPr/>
        <a:lstStyle/>
        <a:p>
          <a:endParaRPr lang="zh-CN" altLang="en-US"/>
        </a:p>
      </dgm:t>
    </dgm:pt>
    <dgm:pt modelId="{62C89AFB-2A83-F346-82C1-A3DED53C51FD}" type="pres">
      <dgm:prSet presAssocID="{33576752-DE1D-324E-9BEB-6FFD54AB124D}" presName="hierRoot2" presStyleCnt="0">
        <dgm:presLayoutVars>
          <dgm:hierBranch val="init"/>
        </dgm:presLayoutVars>
      </dgm:prSet>
      <dgm:spPr/>
      <dgm:t>
        <a:bodyPr/>
        <a:lstStyle/>
        <a:p>
          <a:endParaRPr lang="zh-CN" altLang="en-US"/>
        </a:p>
      </dgm:t>
    </dgm:pt>
    <dgm:pt modelId="{7E7F3C45-05FB-A44F-9CD8-6F7E5E104CDD}" type="pres">
      <dgm:prSet presAssocID="{33576752-DE1D-324E-9BEB-6FFD54AB124D}" presName="rootComposite" presStyleCnt="0"/>
      <dgm:spPr/>
      <dgm:t>
        <a:bodyPr/>
        <a:lstStyle/>
        <a:p>
          <a:endParaRPr lang="zh-CN" altLang="en-US"/>
        </a:p>
      </dgm:t>
    </dgm:pt>
    <dgm:pt modelId="{F0C07129-1C01-2543-8918-94CDAB846A11}" type="pres">
      <dgm:prSet presAssocID="{33576752-DE1D-324E-9BEB-6FFD54AB124D}" presName="rootText" presStyleLbl="node3" presStyleIdx="10" presStyleCnt="18" custScaleX="616068" custScaleY="131437" custLinFactX="100000" custLinFactNeighborX="113018" custLinFactNeighborY="14117">
        <dgm:presLayoutVars>
          <dgm:chPref val="3"/>
        </dgm:presLayoutVars>
      </dgm:prSet>
      <dgm:spPr/>
      <dgm:t>
        <a:bodyPr/>
        <a:lstStyle/>
        <a:p>
          <a:endParaRPr lang="zh-CN" altLang="en-US"/>
        </a:p>
      </dgm:t>
    </dgm:pt>
    <dgm:pt modelId="{47C00650-4D90-D64E-82C8-867EF787B943}" type="pres">
      <dgm:prSet presAssocID="{33576752-DE1D-324E-9BEB-6FFD54AB124D}" presName="rootConnector" presStyleLbl="node3" presStyleIdx="10" presStyleCnt="18"/>
      <dgm:spPr/>
      <dgm:t>
        <a:bodyPr/>
        <a:lstStyle/>
        <a:p>
          <a:endParaRPr lang="zh-CN" altLang="en-US"/>
        </a:p>
      </dgm:t>
    </dgm:pt>
    <dgm:pt modelId="{011C3D68-D3B2-D34C-B788-38CEC9275D90}" type="pres">
      <dgm:prSet presAssocID="{33576752-DE1D-324E-9BEB-6FFD54AB124D}" presName="hierChild4" presStyleCnt="0"/>
      <dgm:spPr/>
      <dgm:t>
        <a:bodyPr/>
        <a:lstStyle/>
        <a:p>
          <a:endParaRPr lang="zh-CN" altLang="en-US"/>
        </a:p>
      </dgm:t>
    </dgm:pt>
    <dgm:pt modelId="{E13EF667-C24A-2B42-A490-5CA92A0F561A}" type="pres">
      <dgm:prSet presAssocID="{33576752-DE1D-324E-9BEB-6FFD54AB124D}" presName="hierChild5" presStyleCnt="0"/>
      <dgm:spPr/>
      <dgm:t>
        <a:bodyPr/>
        <a:lstStyle/>
        <a:p>
          <a:endParaRPr lang="zh-CN" altLang="en-US"/>
        </a:p>
      </dgm:t>
    </dgm:pt>
    <dgm:pt modelId="{E292D20E-6DC8-C148-A87A-A894CC236F06}" type="pres">
      <dgm:prSet presAssocID="{E654D692-6A0E-3B4C-8F30-E2AF95A957C6}" presName="Name64" presStyleLbl="parChTrans1D3" presStyleIdx="11" presStyleCnt="18"/>
      <dgm:spPr/>
      <dgm:t>
        <a:bodyPr/>
        <a:lstStyle/>
        <a:p>
          <a:endParaRPr lang="zh-CN" altLang="en-US"/>
        </a:p>
      </dgm:t>
    </dgm:pt>
    <dgm:pt modelId="{FEB02A31-8744-214D-B2A6-D02FD93286EE}" type="pres">
      <dgm:prSet presAssocID="{74D141D4-904A-2248-BF02-55EAF11CF1FE}" presName="hierRoot2" presStyleCnt="0">
        <dgm:presLayoutVars>
          <dgm:hierBranch val="init"/>
        </dgm:presLayoutVars>
      </dgm:prSet>
      <dgm:spPr/>
      <dgm:t>
        <a:bodyPr/>
        <a:lstStyle/>
        <a:p>
          <a:endParaRPr lang="zh-CN" altLang="en-US"/>
        </a:p>
      </dgm:t>
    </dgm:pt>
    <dgm:pt modelId="{96A4B89F-A335-9A48-A505-F9E3B636DD7C}" type="pres">
      <dgm:prSet presAssocID="{74D141D4-904A-2248-BF02-55EAF11CF1FE}" presName="rootComposite" presStyleCnt="0"/>
      <dgm:spPr/>
      <dgm:t>
        <a:bodyPr/>
        <a:lstStyle/>
        <a:p>
          <a:endParaRPr lang="zh-CN" altLang="en-US"/>
        </a:p>
      </dgm:t>
    </dgm:pt>
    <dgm:pt modelId="{AB47B93F-B55E-8C4F-8248-DB0B6701CB5D}" type="pres">
      <dgm:prSet presAssocID="{74D141D4-904A-2248-BF02-55EAF11CF1FE}" presName="rootText" presStyleLbl="node3" presStyleIdx="11" presStyleCnt="18" custScaleX="616068" custScaleY="131437" custLinFactX="100000" custLinFactNeighborX="113018" custLinFactNeighborY="14117">
        <dgm:presLayoutVars>
          <dgm:chPref val="3"/>
        </dgm:presLayoutVars>
      </dgm:prSet>
      <dgm:spPr/>
      <dgm:t>
        <a:bodyPr/>
        <a:lstStyle/>
        <a:p>
          <a:endParaRPr lang="zh-CN" altLang="en-US"/>
        </a:p>
      </dgm:t>
    </dgm:pt>
    <dgm:pt modelId="{EEF46C7E-6FE2-9C46-AAF6-753316FCADDE}" type="pres">
      <dgm:prSet presAssocID="{74D141D4-904A-2248-BF02-55EAF11CF1FE}" presName="rootConnector" presStyleLbl="node3" presStyleIdx="11" presStyleCnt="18"/>
      <dgm:spPr/>
      <dgm:t>
        <a:bodyPr/>
        <a:lstStyle/>
        <a:p>
          <a:endParaRPr lang="zh-CN" altLang="en-US"/>
        </a:p>
      </dgm:t>
    </dgm:pt>
    <dgm:pt modelId="{CC1226FB-D26A-EA4A-85D0-BEBB40ABDDFD}" type="pres">
      <dgm:prSet presAssocID="{74D141D4-904A-2248-BF02-55EAF11CF1FE}" presName="hierChild4" presStyleCnt="0"/>
      <dgm:spPr/>
      <dgm:t>
        <a:bodyPr/>
        <a:lstStyle/>
        <a:p>
          <a:endParaRPr lang="zh-CN" altLang="en-US"/>
        </a:p>
      </dgm:t>
    </dgm:pt>
    <dgm:pt modelId="{DF523DD4-D099-E64F-BD37-878AC1269FFB}" type="pres">
      <dgm:prSet presAssocID="{74D141D4-904A-2248-BF02-55EAF11CF1FE}" presName="hierChild5" presStyleCnt="0"/>
      <dgm:spPr/>
      <dgm:t>
        <a:bodyPr/>
        <a:lstStyle/>
        <a:p>
          <a:endParaRPr lang="zh-CN" altLang="en-US"/>
        </a:p>
      </dgm:t>
    </dgm:pt>
    <dgm:pt modelId="{35FD62A3-051A-6545-90A9-E9C984AC6CA2}" type="pres">
      <dgm:prSet presAssocID="{15F4D226-0C10-0B4B-AC8A-0FAEB60EB85F}" presName="hierChild5" presStyleCnt="0"/>
      <dgm:spPr/>
      <dgm:t>
        <a:bodyPr/>
        <a:lstStyle/>
        <a:p>
          <a:endParaRPr lang="zh-CN" altLang="en-US"/>
        </a:p>
      </dgm:t>
    </dgm:pt>
    <dgm:pt modelId="{101507C5-0D0A-5B48-B26D-1D2A6068F6BB}" type="pres">
      <dgm:prSet presAssocID="{D81D9DB1-B644-9E45-A0AD-11BE5D157D00}" presName="Name64" presStyleLbl="parChTrans1D2" presStyleIdx="3" presStyleCnt="5"/>
      <dgm:spPr/>
      <dgm:t>
        <a:bodyPr/>
        <a:lstStyle/>
        <a:p>
          <a:endParaRPr lang="zh-CN" altLang="en-US"/>
        </a:p>
      </dgm:t>
    </dgm:pt>
    <dgm:pt modelId="{26314321-9899-1D4D-A854-39E5EA9F6FC7}" type="pres">
      <dgm:prSet presAssocID="{FD590185-71C7-C341-AF1E-DCE0BBC4ADBF}" presName="hierRoot2" presStyleCnt="0">
        <dgm:presLayoutVars>
          <dgm:hierBranch val="init"/>
        </dgm:presLayoutVars>
      </dgm:prSet>
      <dgm:spPr/>
      <dgm:t>
        <a:bodyPr/>
        <a:lstStyle/>
        <a:p>
          <a:endParaRPr lang="zh-CN" altLang="en-US"/>
        </a:p>
      </dgm:t>
    </dgm:pt>
    <dgm:pt modelId="{0E918E02-CC46-6443-A4AE-670297755328}" type="pres">
      <dgm:prSet presAssocID="{FD590185-71C7-C341-AF1E-DCE0BBC4ADBF}" presName="rootComposite" presStyleCnt="0"/>
      <dgm:spPr/>
      <dgm:t>
        <a:bodyPr/>
        <a:lstStyle/>
        <a:p>
          <a:endParaRPr lang="zh-CN" altLang="en-US"/>
        </a:p>
      </dgm:t>
    </dgm:pt>
    <dgm:pt modelId="{800D453A-FF69-5E4A-8EE9-813DB84C6434}" type="pres">
      <dgm:prSet presAssocID="{FD590185-71C7-C341-AF1E-DCE0BBC4ADBF}" presName="rootText" presStyleLbl="node2" presStyleIdx="3" presStyleCnt="5" custScaleX="388769" custScaleY="236099" custLinFactNeighborX="-51037" custLinFactNeighborY="9366">
        <dgm:presLayoutVars>
          <dgm:chPref val="3"/>
        </dgm:presLayoutVars>
      </dgm:prSet>
      <dgm:spPr/>
      <dgm:t>
        <a:bodyPr/>
        <a:lstStyle/>
        <a:p>
          <a:endParaRPr lang="zh-CN" altLang="en-US"/>
        </a:p>
      </dgm:t>
    </dgm:pt>
    <dgm:pt modelId="{2CBF27A2-5B35-1546-B321-884CCD293B6C}" type="pres">
      <dgm:prSet presAssocID="{FD590185-71C7-C341-AF1E-DCE0BBC4ADBF}" presName="rootConnector" presStyleLbl="node2" presStyleIdx="3" presStyleCnt="5"/>
      <dgm:spPr/>
      <dgm:t>
        <a:bodyPr/>
        <a:lstStyle/>
        <a:p>
          <a:endParaRPr lang="zh-CN" altLang="en-US"/>
        </a:p>
      </dgm:t>
    </dgm:pt>
    <dgm:pt modelId="{174349C4-C6D4-6A42-8C81-CB9437858F7E}" type="pres">
      <dgm:prSet presAssocID="{FD590185-71C7-C341-AF1E-DCE0BBC4ADBF}" presName="hierChild4" presStyleCnt="0"/>
      <dgm:spPr/>
      <dgm:t>
        <a:bodyPr/>
        <a:lstStyle/>
        <a:p>
          <a:endParaRPr lang="zh-CN" altLang="en-US"/>
        </a:p>
      </dgm:t>
    </dgm:pt>
    <dgm:pt modelId="{DCA64BBE-9DCF-E146-9CA1-DD47D906B8A9}" type="pres">
      <dgm:prSet presAssocID="{D6DD801B-1EE8-064F-83EC-FEA5BEC95861}" presName="Name64" presStyleLbl="parChTrans1D3" presStyleIdx="12" presStyleCnt="18"/>
      <dgm:spPr/>
      <dgm:t>
        <a:bodyPr/>
        <a:lstStyle/>
        <a:p>
          <a:endParaRPr lang="zh-CN" altLang="en-US"/>
        </a:p>
      </dgm:t>
    </dgm:pt>
    <dgm:pt modelId="{48AE3475-C93D-F440-B539-086004D6BE5D}" type="pres">
      <dgm:prSet presAssocID="{5A8BC455-2A89-3949-B64A-798EDA180E68}" presName="hierRoot2" presStyleCnt="0">
        <dgm:presLayoutVars>
          <dgm:hierBranch val="init"/>
        </dgm:presLayoutVars>
      </dgm:prSet>
      <dgm:spPr/>
      <dgm:t>
        <a:bodyPr/>
        <a:lstStyle/>
        <a:p>
          <a:endParaRPr lang="zh-CN" altLang="en-US"/>
        </a:p>
      </dgm:t>
    </dgm:pt>
    <dgm:pt modelId="{1D98C73C-AAF2-CC44-9656-1DF678781F32}" type="pres">
      <dgm:prSet presAssocID="{5A8BC455-2A89-3949-B64A-798EDA180E68}" presName="rootComposite" presStyleCnt="0"/>
      <dgm:spPr/>
      <dgm:t>
        <a:bodyPr/>
        <a:lstStyle/>
        <a:p>
          <a:endParaRPr lang="zh-CN" altLang="en-US"/>
        </a:p>
      </dgm:t>
    </dgm:pt>
    <dgm:pt modelId="{D01BF562-02F0-B642-A642-EE9B319A1A2A}" type="pres">
      <dgm:prSet presAssocID="{5A8BC455-2A89-3949-B64A-798EDA180E68}" presName="rootText" presStyleLbl="node3" presStyleIdx="12" presStyleCnt="18" custScaleX="616068" custScaleY="131437" custLinFactX="100000" custLinFactNeighborX="113018" custLinFactNeighborY="14117">
        <dgm:presLayoutVars>
          <dgm:chPref val="3"/>
        </dgm:presLayoutVars>
      </dgm:prSet>
      <dgm:spPr/>
      <dgm:t>
        <a:bodyPr/>
        <a:lstStyle/>
        <a:p>
          <a:endParaRPr lang="zh-CN" altLang="en-US"/>
        </a:p>
      </dgm:t>
    </dgm:pt>
    <dgm:pt modelId="{2B5BBC03-EDDA-F446-817D-9C15D16EA2E6}" type="pres">
      <dgm:prSet presAssocID="{5A8BC455-2A89-3949-B64A-798EDA180E68}" presName="rootConnector" presStyleLbl="node3" presStyleIdx="12" presStyleCnt="18"/>
      <dgm:spPr/>
      <dgm:t>
        <a:bodyPr/>
        <a:lstStyle/>
        <a:p>
          <a:endParaRPr lang="zh-CN" altLang="en-US"/>
        </a:p>
      </dgm:t>
    </dgm:pt>
    <dgm:pt modelId="{2F4BDE47-40BC-BB48-983B-0F254EB93FA8}" type="pres">
      <dgm:prSet presAssocID="{5A8BC455-2A89-3949-B64A-798EDA180E68}" presName="hierChild4" presStyleCnt="0"/>
      <dgm:spPr/>
      <dgm:t>
        <a:bodyPr/>
        <a:lstStyle/>
        <a:p>
          <a:endParaRPr lang="zh-CN" altLang="en-US"/>
        </a:p>
      </dgm:t>
    </dgm:pt>
    <dgm:pt modelId="{DF663943-9555-4944-8148-F89463E45D11}" type="pres">
      <dgm:prSet presAssocID="{5A8BC455-2A89-3949-B64A-798EDA180E68}" presName="hierChild5" presStyleCnt="0"/>
      <dgm:spPr/>
      <dgm:t>
        <a:bodyPr/>
        <a:lstStyle/>
        <a:p>
          <a:endParaRPr lang="zh-CN" altLang="en-US"/>
        </a:p>
      </dgm:t>
    </dgm:pt>
    <dgm:pt modelId="{54E9AF2D-A62E-3B41-84D8-6FA7877BD523}" type="pres">
      <dgm:prSet presAssocID="{83ECE1A1-987C-A646-8632-F126D1F89D46}" presName="Name64" presStyleLbl="parChTrans1D3" presStyleIdx="13" presStyleCnt="18"/>
      <dgm:spPr/>
      <dgm:t>
        <a:bodyPr/>
        <a:lstStyle/>
        <a:p>
          <a:endParaRPr lang="zh-CN" altLang="en-US"/>
        </a:p>
      </dgm:t>
    </dgm:pt>
    <dgm:pt modelId="{A9718C9C-8A2E-804A-A8E1-00F640396074}" type="pres">
      <dgm:prSet presAssocID="{2BD88E66-8CFB-E94D-BFF1-0BEC3BDCF456}" presName="hierRoot2" presStyleCnt="0">
        <dgm:presLayoutVars>
          <dgm:hierBranch val="init"/>
        </dgm:presLayoutVars>
      </dgm:prSet>
      <dgm:spPr/>
      <dgm:t>
        <a:bodyPr/>
        <a:lstStyle/>
        <a:p>
          <a:endParaRPr lang="zh-CN" altLang="en-US"/>
        </a:p>
      </dgm:t>
    </dgm:pt>
    <dgm:pt modelId="{B60BDF34-6DE1-094C-838E-E25C87109EDA}" type="pres">
      <dgm:prSet presAssocID="{2BD88E66-8CFB-E94D-BFF1-0BEC3BDCF456}" presName="rootComposite" presStyleCnt="0"/>
      <dgm:spPr/>
      <dgm:t>
        <a:bodyPr/>
        <a:lstStyle/>
        <a:p>
          <a:endParaRPr lang="zh-CN" altLang="en-US"/>
        </a:p>
      </dgm:t>
    </dgm:pt>
    <dgm:pt modelId="{E5C83D62-E9C6-2A44-869A-E1A01006086A}" type="pres">
      <dgm:prSet presAssocID="{2BD88E66-8CFB-E94D-BFF1-0BEC3BDCF456}" presName="rootText" presStyleLbl="node3" presStyleIdx="13" presStyleCnt="18" custScaleX="616068" custScaleY="131437" custLinFactX="100000" custLinFactNeighborX="113018" custLinFactNeighborY="14117">
        <dgm:presLayoutVars>
          <dgm:chPref val="3"/>
        </dgm:presLayoutVars>
      </dgm:prSet>
      <dgm:spPr/>
      <dgm:t>
        <a:bodyPr/>
        <a:lstStyle/>
        <a:p>
          <a:endParaRPr lang="zh-CN" altLang="en-US"/>
        </a:p>
      </dgm:t>
    </dgm:pt>
    <dgm:pt modelId="{7FBE5002-9F62-E847-9DAE-0C7A7E073780}" type="pres">
      <dgm:prSet presAssocID="{2BD88E66-8CFB-E94D-BFF1-0BEC3BDCF456}" presName="rootConnector" presStyleLbl="node3" presStyleIdx="13" presStyleCnt="18"/>
      <dgm:spPr/>
      <dgm:t>
        <a:bodyPr/>
        <a:lstStyle/>
        <a:p>
          <a:endParaRPr lang="zh-CN" altLang="en-US"/>
        </a:p>
      </dgm:t>
    </dgm:pt>
    <dgm:pt modelId="{5921745D-08CF-904D-A9DD-14D49C5FB7DE}" type="pres">
      <dgm:prSet presAssocID="{2BD88E66-8CFB-E94D-BFF1-0BEC3BDCF456}" presName="hierChild4" presStyleCnt="0"/>
      <dgm:spPr/>
      <dgm:t>
        <a:bodyPr/>
        <a:lstStyle/>
        <a:p>
          <a:endParaRPr lang="zh-CN" altLang="en-US"/>
        </a:p>
      </dgm:t>
    </dgm:pt>
    <dgm:pt modelId="{048F7F05-2770-EA41-B45A-869E596B1B33}" type="pres">
      <dgm:prSet presAssocID="{2BD88E66-8CFB-E94D-BFF1-0BEC3BDCF456}" presName="hierChild5" presStyleCnt="0"/>
      <dgm:spPr/>
      <dgm:t>
        <a:bodyPr/>
        <a:lstStyle/>
        <a:p>
          <a:endParaRPr lang="zh-CN" altLang="en-US"/>
        </a:p>
      </dgm:t>
    </dgm:pt>
    <dgm:pt modelId="{B386100D-2E86-C342-8BD0-60654086FA50}" type="pres">
      <dgm:prSet presAssocID="{B4DC76A4-3A96-C840-9B46-757E93DCA52C}" presName="Name64" presStyleLbl="parChTrans1D3" presStyleIdx="14" presStyleCnt="18"/>
      <dgm:spPr/>
      <dgm:t>
        <a:bodyPr/>
        <a:lstStyle/>
        <a:p>
          <a:endParaRPr lang="zh-CN" altLang="en-US"/>
        </a:p>
      </dgm:t>
    </dgm:pt>
    <dgm:pt modelId="{1C7D60EA-D6B2-1D44-967B-57638749DC84}" type="pres">
      <dgm:prSet presAssocID="{CC9B608A-EDD3-9547-9D7D-241CB9BD19F7}" presName="hierRoot2" presStyleCnt="0">
        <dgm:presLayoutVars>
          <dgm:hierBranch val="init"/>
        </dgm:presLayoutVars>
      </dgm:prSet>
      <dgm:spPr/>
      <dgm:t>
        <a:bodyPr/>
        <a:lstStyle/>
        <a:p>
          <a:endParaRPr lang="zh-CN" altLang="en-US"/>
        </a:p>
      </dgm:t>
    </dgm:pt>
    <dgm:pt modelId="{948F956A-6D71-D441-B605-ACC665274372}" type="pres">
      <dgm:prSet presAssocID="{CC9B608A-EDD3-9547-9D7D-241CB9BD19F7}" presName="rootComposite" presStyleCnt="0"/>
      <dgm:spPr/>
      <dgm:t>
        <a:bodyPr/>
        <a:lstStyle/>
        <a:p>
          <a:endParaRPr lang="zh-CN" altLang="en-US"/>
        </a:p>
      </dgm:t>
    </dgm:pt>
    <dgm:pt modelId="{7E441A51-8892-7B41-B846-CA77D5AF1256}" type="pres">
      <dgm:prSet presAssocID="{CC9B608A-EDD3-9547-9D7D-241CB9BD19F7}" presName="rootText" presStyleLbl="node3" presStyleIdx="14" presStyleCnt="18" custScaleX="616068" custScaleY="131437" custLinFactX="100000" custLinFactNeighborX="113018" custLinFactNeighborY="14117">
        <dgm:presLayoutVars>
          <dgm:chPref val="3"/>
        </dgm:presLayoutVars>
      </dgm:prSet>
      <dgm:spPr/>
      <dgm:t>
        <a:bodyPr/>
        <a:lstStyle/>
        <a:p>
          <a:endParaRPr lang="zh-CN" altLang="en-US"/>
        </a:p>
      </dgm:t>
    </dgm:pt>
    <dgm:pt modelId="{45F92C9B-C67A-7F46-8EB7-CCEBA4207DC9}" type="pres">
      <dgm:prSet presAssocID="{CC9B608A-EDD3-9547-9D7D-241CB9BD19F7}" presName="rootConnector" presStyleLbl="node3" presStyleIdx="14" presStyleCnt="18"/>
      <dgm:spPr/>
      <dgm:t>
        <a:bodyPr/>
        <a:lstStyle/>
        <a:p>
          <a:endParaRPr lang="zh-CN" altLang="en-US"/>
        </a:p>
      </dgm:t>
    </dgm:pt>
    <dgm:pt modelId="{466227EB-8783-F244-97D3-108EF15187B3}" type="pres">
      <dgm:prSet presAssocID="{CC9B608A-EDD3-9547-9D7D-241CB9BD19F7}" presName="hierChild4" presStyleCnt="0"/>
      <dgm:spPr/>
      <dgm:t>
        <a:bodyPr/>
        <a:lstStyle/>
        <a:p>
          <a:endParaRPr lang="zh-CN" altLang="en-US"/>
        </a:p>
      </dgm:t>
    </dgm:pt>
    <dgm:pt modelId="{2E06A70A-52F0-C24B-8330-2341A5F5BF56}" type="pres">
      <dgm:prSet presAssocID="{CC9B608A-EDD3-9547-9D7D-241CB9BD19F7}" presName="hierChild5" presStyleCnt="0"/>
      <dgm:spPr/>
      <dgm:t>
        <a:bodyPr/>
        <a:lstStyle/>
        <a:p>
          <a:endParaRPr lang="zh-CN" altLang="en-US"/>
        </a:p>
      </dgm:t>
    </dgm:pt>
    <dgm:pt modelId="{D98CD2A4-C6D0-294B-9358-8DF6CAA8DDF4}" type="pres">
      <dgm:prSet presAssocID="{FD590185-71C7-C341-AF1E-DCE0BBC4ADBF}" presName="hierChild5" presStyleCnt="0"/>
      <dgm:spPr/>
      <dgm:t>
        <a:bodyPr/>
        <a:lstStyle/>
        <a:p>
          <a:endParaRPr lang="zh-CN" altLang="en-US"/>
        </a:p>
      </dgm:t>
    </dgm:pt>
    <dgm:pt modelId="{5568CDF6-C4E5-8640-9864-159BBACC64F0}" type="pres">
      <dgm:prSet presAssocID="{9A322DE6-947F-0A47-8450-236C7BAA1EBA}" presName="Name64" presStyleLbl="parChTrans1D2" presStyleIdx="4" presStyleCnt="5"/>
      <dgm:spPr/>
      <dgm:t>
        <a:bodyPr/>
        <a:lstStyle/>
        <a:p>
          <a:endParaRPr lang="zh-CN" altLang="en-US"/>
        </a:p>
      </dgm:t>
    </dgm:pt>
    <dgm:pt modelId="{8FD080B7-044B-064D-96DF-7D15C3F0AFF2}" type="pres">
      <dgm:prSet presAssocID="{011AE1D3-3A67-CD4E-9715-E257CF336B3B}" presName="hierRoot2" presStyleCnt="0">
        <dgm:presLayoutVars>
          <dgm:hierBranch val="init"/>
        </dgm:presLayoutVars>
      </dgm:prSet>
      <dgm:spPr/>
      <dgm:t>
        <a:bodyPr/>
        <a:lstStyle/>
        <a:p>
          <a:endParaRPr lang="zh-CN" altLang="en-US"/>
        </a:p>
      </dgm:t>
    </dgm:pt>
    <dgm:pt modelId="{B9F602E4-CEE2-AD44-B8D9-EDE593D1DBF4}" type="pres">
      <dgm:prSet presAssocID="{011AE1D3-3A67-CD4E-9715-E257CF336B3B}" presName="rootComposite" presStyleCnt="0"/>
      <dgm:spPr/>
      <dgm:t>
        <a:bodyPr/>
        <a:lstStyle/>
        <a:p>
          <a:endParaRPr lang="zh-CN" altLang="en-US"/>
        </a:p>
      </dgm:t>
    </dgm:pt>
    <dgm:pt modelId="{C4B0B037-E923-5844-AA19-8AF96D8CD6EC}" type="pres">
      <dgm:prSet presAssocID="{011AE1D3-3A67-CD4E-9715-E257CF336B3B}" presName="rootText" presStyleLbl="node2" presStyleIdx="4" presStyleCnt="5" custScaleX="388769" custScaleY="236099" custLinFactNeighborX="-51037" custLinFactNeighborY="9366">
        <dgm:presLayoutVars>
          <dgm:chPref val="3"/>
        </dgm:presLayoutVars>
      </dgm:prSet>
      <dgm:spPr/>
      <dgm:t>
        <a:bodyPr/>
        <a:lstStyle/>
        <a:p>
          <a:endParaRPr lang="zh-CN" altLang="en-US"/>
        </a:p>
      </dgm:t>
    </dgm:pt>
    <dgm:pt modelId="{07703ADB-D06C-CD4E-9474-B19CE0EE0989}" type="pres">
      <dgm:prSet presAssocID="{011AE1D3-3A67-CD4E-9715-E257CF336B3B}" presName="rootConnector" presStyleLbl="node2" presStyleIdx="4" presStyleCnt="5"/>
      <dgm:spPr/>
      <dgm:t>
        <a:bodyPr/>
        <a:lstStyle/>
        <a:p>
          <a:endParaRPr lang="zh-CN" altLang="en-US"/>
        </a:p>
      </dgm:t>
    </dgm:pt>
    <dgm:pt modelId="{FD9B46E2-908E-D142-B0A4-0865BF9F006E}" type="pres">
      <dgm:prSet presAssocID="{011AE1D3-3A67-CD4E-9715-E257CF336B3B}" presName="hierChild4" presStyleCnt="0"/>
      <dgm:spPr/>
      <dgm:t>
        <a:bodyPr/>
        <a:lstStyle/>
        <a:p>
          <a:endParaRPr lang="zh-CN" altLang="en-US"/>
        </a:p>
      </dgm:t>
    </dgm:pt>
    <dgm:pt modelId="{C073DE51-7CDD-D94A-B279-2E075EDF52D6}" type="pres">
      <dgm:prSet presAssocID="{C780E432-53A1-5D43-A05D-7952B923EF81}" presName="Name64" presStyleLbl="parChTrans1D3" presStyleIdx="15" presStyleCnt="18"/>
      <dgm:spPr/>
      <dgm:t>
        <a:bodyPr/>
        <a:lstStyle/>
        <a:p>
          <a:endParaRPr lang="zh-CN" altLang="en-US"/>
        </a:p>
      </dgm:t>
    </dgm:pt>
    <dgm:pt modelId="{F1F59121-D5C3-E04D-8EAA-CC2FA464B79D}" type="pres">
      <dgm:prSet presAssocID="{7FF0B2AA-CFB1-024E-B689-CF9C3C46B2D3}" presName="hierRoot2" presStyleCnt="0">
        <dgm:presLayoutVars>
          <dgm:hierBranch val="init"/>
        </dgm:presLayoutVars>
      </dgm:prSet>
      <dgm:spPr/>
      <dgm:t>
        <a:bodyPr/>
        <a:lstStyle/>
        <a:p>
          <a:endParaRPr lang="zh-CN" altLang="en-US"/>
        </a:p>
      </dgm:t>
    </dgm:pt>
    <dgm:pt modelId="{2FB5D65C-4395-404D-805A-4B68E96B6482}" type="pres">
      <dgm:prSet presAssocID="{7FF0B2AA-CFB1-024E-B689-CF9C3C46B2D3}" presName="rootComposite" presStyleCnt="0"/>
      <dgm:spPr/>
      <dgm:t>
        <a:bodyPr/>
        <a:lstStyle/>
        <a:p>
          <a:endParaRPr lang="zh-CN" altLang="en-US"/>
        </a:p>
      </dgm:t>
    </dgm:pt>
    <dgm:pt modelId="{F09B1A02-2929-924A-8BE4-C7593761700B}" type="pres">
      <dgm:prSet presAssocID="{7FF0B2AA-CFB1-024E-B689-CF9C3C46B2D3}" presName="rootText" presStyleLbl="node3" presStyleIdx="15" presStyleCnt="18" custScaleX="616068" custScaleY="131437" custLinFactX="100000" custLinFactNeighborX="113018" custLinFactNeighborY="14117">
        <dgm:presLayoutVars>
          <dgm:chPref val="3"/>
        </dgm:presLayoutVars>
      </dgm:prSet>
      <dgm:spPr/>
      <dgm:t>
        <a:bodyPr/>
        <a:lstStyle/>
        <a:p>
          <a:endParaRPr lang="zh-CN" altLang="en-US"/>
        </a:p>
      </dgm:t>
    </dgm:pt>
    <dgm:pt modelId="{B81462AA-793C-644C-A160-26087F80B5A6}" type="pres">
      <dgm:prSet presAssocID="{7FF0B2AA-CFB1-024E-B689-CF9C3C46B2D3}" presName="rootConnector" presStyleLbl="node3" presStyleIdx="15" presStyleCnt="18"/>
      <dgm:spPr/>
      <dgm:t>
        <a:bodyPr/>
        <a:lstStyle/>
        <a:p>
          <a:endParaRPr lang="zh-CN" altLang="en-US"/>
        </a:p>
      </dgm:t>
    </dgm:pt>
    <dgm:pt modelId="{8CCBBF70-0A78-944C-AB21-2229D853C2D2}" type="pres">
      <dgm:prSet presAssocID="{7FF0B2AA-CFB1-024E-B689-CF9C3C46B2D3}" presName="hierChild4" presStyleCnt="0"/>
      <dgm:spPr/>
      <dgm:t>
        <a:bodyPr/>
        <a:lstStyle/>
        <a:p>
          <a:endParaRPr lang="zh-CN" altLang="en-US"/>
        </a:p>
      </dgm:t>
    </dgm:pt>
    <dgm:pt modelId="{D1C57766-2FBF-8C4E-B6CD-54FD207B1028}" type="pres">
      <dgm:prSet presAssocID="{7FF0B2AA-CFB1-024E-B689-CF9C3C46B2D3}" presName="hierChild5" presStyleCnt="0"/>
      <dgm:spPr/>
      <dgm:t>
        <a:bodyPr/>
        <a:lstStyle/>
        <a:p>
          <a:endParaRPr lang="zh-CN" altLang="en-US"/>
        </a:p>
      </dgm:t>
    </dgm:pt>
    <dgm:pt modelId="{7B303401-47B9-F546-A6CF-5677A55BAE57}" type="pres">
      <dgm:prSet presAssocID="{AE3B538D-6CA4-0C4A-B9BE-8AE108618C35}" presName="Name64" presStyleLbl="parChTrans1D3" presStyleIdx="16" presStyleCnt="18"/>
      <dgm:spPr/>
      <dgm:t>
        <a:bodyPr/>
        <a:lstStyle/>
        <a:p>
          <a:endParaRPr lang="zh-CN" altLang="en-US"/>
        </a:p>
      </dgm:t>
    </dgm:pt>
    <dgm:pt modelId="{655FE666-773D-134C-AF40-D54E37449D24}" type="pres">
      <dgm:prSet presAssocID="{37B29F57-0DBA-494E-B44B-69BD3A72BF3F}" presName="hierRoot2" presStyleCnt="0">
        <dgm:presLayoutVars>
          <dgm:hierBranch val="init"/>
        </dgm:presLayoutVars>
      </dgm:prSet>
      <dgm:spPr/>
      <dgm:t>
        <a:bodyPr/>
        <a:lstStyle/>
        <a:p>
          <a:endParaRPr lang="zh-CN" altLang="en-US"/>
        </a:p>
      </dgm:t>
    </dgm:pt>
    <dgm:pt modelId="{698E42C1-6D7D-4944-8202-AAA71E89CA4A}" type="pres">
      <dgm:prSet presAssocID="{37B29F57-0DBA-494E-B44B-69BD3A72BF3F}" presName="rootComposite" presStyleCnt="0"/>
      <dgm:spPr/>
      <dgm:t>
        <a:bodyPr/>
        <a:lstStyle/>
        <a:p>
          <a:endParaRPr lang="zh-CN" altLang="en-US"/>
        </a:p>
      </dgm:t>
    </dgm:pt>
    <dgm:pt modelId="{5F0C3ECC-D67E-724B-89CD-77170EFD5A65}" type="pres">
      <dgm:prSet presAssocID="{37B29F57-0DBA-494E-B44B-69BD3A72BF3F}" presName="rootText" presStyleLbl="node3" presStyleIdx="16" presStyleCnt="18" custScaleX="616068" custScaleY="131437" custLinFactX="100000" custLinFactNeighborX="113018" custLinFactNeighborY="14117">
        <dgm:presLayoutVars>
          <dgm:chPref val="3"/>
        </dgm:presLayoutVars>
      </dgm:prSet>
      <dgm:spPr/>
      <dgm:t>
        <a:bodyPr/>
        <a:lstStyle/>
        <a:p>
          <a:endParaRPr lang="zh-CN" altLang="en-US"/>
        </a:p>
      </dgm:t>
    </dgm:pt>
    <dgm:pt modelId="{FC20043A-D8E6-EE40-A749-48A938A89034}" type="pres">
      <dgm:prSet presAssocID="{37B29F57-0DBA-494E-B44B-69BD3A72BF3F}" presName="rootConnector" presStyleLbl="node3" presStyleIdx="16" presStyleCnt="18"/>
      <dgm:spPr/>
      <dgm:t>
        <a:bodyPr/>
        <a:lstStyle/>
        <a:p>
          <a:endParaRPr lang="zh-CN" altLang="en-US"/>
        </a:p>
      </dgm:t>
    </dgm:pt>
    <dgm:pt modelId="{D9B87D17-770B-634C-95DD-E1A6907D5CC4}" type="pres">
      <dgm:prSet presAssocID="{37B29F57-0DBA-494E-B44B-69BD3A72BF3F}" presName="hierChild4" presStyleCnt="0"/>
      <dgm:spPr/>
      <dgm:t>
        <a:bodyPr/>
        <a:lstStyle/>
        <a:p>
          <a:endParaRPr lang="zh-CN" altLang="en-US"/>
        </a:p>
      </dgm:t>
    </dgm:pt>
    <dgm:pt modelId="{9FA9F039-6FCC-7B4A-9EFB-CCE917C695BA}" type="pres">
      <dgm:prSet presAssocID="{37B29F57-0DBA-494E-B44B-69BD3A72BF3F}" presName="hierChild5" presStyleCnt="0"/>
      <dgm:spPr/>
      <dgm:t>
        <a:bodyPr/>
        <a:lstStyle/>
        <a:p>
          <a:endParaRPr lang="zh-CN" altLang="en-US"/>
        </a:p>
      </dgm:t>
    </dgm:pt>
    <dgm:pt modelId="{33C6BF1E-D407-414E-B942-EE6E1D1998C9}" type="pres">
      <dgm:prSet presAssocID="{9ED50A6A-1D79-134C-83C5-57D95AA9498B}" presName="Name64" presStyleLbl="parChTrans1D3" presStyleIdx="17" presStyleCnt="18"/>
      <dgm:spPr/>
      <dgm:t>
        <a:bodyPr/>
        <a:lstStyle/>
        <a:p>
          <a:endParaRPr lang="zh-CN" altLang="en-US"/>
        </a:p>
      </dgm:t>
    </dgm:pt>
    <dgm:pt modelId="{B4E8B8F7-213B-E44C-A2BC-2CA3C193C709}" type="pres">
      <dgm:prSet presAssocID="{3BDB2175-AA01-074F-9C38-8F66EB87AD9A}" presName="hierRoot2" presStyleCnt="0">
        <dgm:presLayoutVars>
          <dgm:hierBranch val="init"/>
        </dgm:presLayoutVars>
      </dgm:prSet>
      <dgm:spPr/>
      <dgm:t>
        <a:bodyPr/>
        <a:lstStyle/>
        <a:p>
          <a:endParaRPr lang="zh-CN" altLang="en-US"/>
        </a:p>
      </dgm:t>
    </dgm:pt>
    <dgm:pt modelId="{22ED7C2F-D819-B744-8D85-0BC2F8BF7999}" type="pres">
      <dgm:prSet presAssocID="{3BDB2175-AA01-074F-9C38-8F66EB87AD9A}" presName="rootComposite" presStyleCnt="0"/>
      <dgm:spPr/>
      <dgm:t>
        <a:bodyPr/>
        <a:lstStyle/>
        <a:p>
          <a:endParaRPr lang="zh-CN" altLang="en-US"/>
        </a:p>
      </dgm:t>
    </dgm:pt>
    <dgm:pt modelId="{69CF9FF6-1BFE-F04F-AB0A-2CA4D533B6E5}" type="pres">
      <dgm:prSet presAssocID="{3BDB2175-AA01-074F-9C38-8F66EB87AD9A}" presName="rootText" presStyleLbl="node3" presStyleIdx="17" presStyleCnt="18" custScaleX="616068" custScaleY="131437" custLinFactX="100000" custLinFactNeighborX="113018" custLinFactNeighborY="1533">
        <dgm:presLayoutVars>
          <dgm:chPref val="3"/>
        </dgm:presLayoutVars>
      </dgm:prSet>
      <dgm:spPr/>
      <dgm:t>
        <a:bodyPr/>
        <a:lstStyle/>
        <a:p>
          <a:endParaRPr lang="zh-CN" altLang="en-US"/>
        </a:p>
      </dgm:t>
    </dgm:pt>
    <dgm:pt modelId="{8E981D9E-CA06-8E4F-8210-07EF55BB7090}" type="pres">
      <dgm:prSet presAssocID="{3BDB2175-AA01-074F-9C38-8F66EB87AD9A}" presName="rootConnector" presStyleLbl="node3" presStyleIdx="17" presStyleCnt="18"/>
      <dgm:spPr/>
      <dgm:t>
        <a:bodyPr/>
        <a:lstStyle/>
        <a:p>
          <a:endParaRPr lang="zh-CN" altLang="en-US"/>
        </a:p>
      </dgm:t>
    </dgm:pt>
    <dgm:pt modelId="{A56F618B-DD6F-124F-9097-D789E986F653}" type="pres">
      <dgm:prSet presAssocID="{3BDB2175-AA01-074F-9C38-8F66EB87AD9A}" presName="hierChild4" presStyleCnt="0"/>
      <dgm:spPr/>
      <dgm:t>
        <a:bodyPr/>
        <a:lstStyle/>
        <a:p>
          <a:endParaRPr lang="zh-CN" altLang="en-US"/>
        </a:p>
      </dgm:t>
    </dgm:pt>
    <dgm:pt modelId="{A4A53456-7179-8345-B23E-FADB22694514}" type="pres">
      <dgm:prSet presAssocID="{3BDB2175-AA01-074F-9C38-8F66EB87AD9A}" presName="hierChild5" presStyleCnt="0"/>
      <dgm:spPr/>
      <dgm:t>
        <a:bodyPr/>
        <a:lstStyle/>
        <a:p>
          <a:endParaRPr lang="zh-CN" altLang="en-US"/>
        </a:p>
      </dgm:t>
    </dgm:pt>
    <dgm:pt modelId="{F715AFBD-36EF-0F4B-BB0C-2CC22CF762F3}" type="pres">
      <dgm:prSet presAssocID="{011AE1D3-3A67-CD4E-9715-E257CF336B3B}" presName="hierChild5" presStyleCnt="0"/>
      <dgm:spPr/>
      <dgm:t>
        <a:bodyPr/>
        <a:lstStyle/>
        <a:p>
          <a:endParaRPr lang="zh-CN" altLang="en-US"/>
        </a:p>
      </dgm:t>
    </dgm:pt>
    <dgm:pt modelId="{B23A5907-DED2-C242-B041-7EAB91801F67}" type="pres">
      <dgm:prSet presAssocID="{7EE1E6DF-A451-B743-8945-E9DB5C5ECC71}" presName="hierChild3" presStyleCnt="0"/>
      <dgm:spPr/>
      <dgm:t>
        <a:bodyPr/>
        <a:lstStyle/>
        <a:p>
          <a:endParaRPr lang="zh-CN" altLang="en-US"/>
        </a:p>
      </dgm:t>
    </dgm:pt>
  </dgm:ptLst>
  <dgm:cxnLst>
    <dgm:cxn modelId="{20E2DA59-0347-D440-AE2A-1083EAC55695}" type="presOf" srcId="{9597055C-B528-6740-9FA1-4BCC1D6B626D}" destId="{2DD8D82C-1599-9147-A8B0-54F550A957FD}" srcOrd="0" destOrd="0" presId="urn:microsoft.com/office/officeart/2009/3/layout/HorizontalOrganizationChart"/>
    <dgm:cxn modelId="{E70BA20C-2E05-F948-B141-BEC1E1AF6061}" srcId="{FD590185-71C7-C341-AF1E-DCE0BBC4ADBF}" destId="{2BD88E66-8CFB-E94D-BFF1-0BEC3BDCF456}" srcOrd="1" destOrd="0" parTransId="{83ECE1A1-987C-A646-8632-F126D1F89D46}" sibTransId="{F98C3692-6CCC-F943-B15A-7E31490F72E9}"/>
    <dgm:cxn modelId="{D8D9402C-1056-AB48-81F0-CA4577CE7298}" type="presOf" srcId="{A4664377-EA78-7F49-9DD3-89BC1B9A3535}" destId="{44C90681-9847-9248-A70E-F0893EB50EF1}" srcOrd="0" destOrd="0" presId="urn:microsoft.com/office/officeart/2009/3/layout/HorizontalOrganizationChart"/>
    <dgm:cxn modelId="{352673FE-512D-3C4B-8501-9E8F38E6C886}" type="presOf" srcId="{7FF0B2AA-CFB1-024E-B689-CF9C3C46B2D3}" destId="{F09B1A02-2929-924A-8BE4-C7593761700B}" srcOrd="0" destOrd="0" presId="urn:microsoft.com/office/officeart/2009/3/layout/HorizontalOrganizationChart"/>
    <dgm:cxn modelId="{69138DE1-8DEB-2F4C-9805-8B2B9888BAD5}" type="presOf" srcId="{FD590185-71C7-C341-AF1E-DCE0BBC4ADBF}" destId="{800D453A-FF69-5E4A-8EE9-813DB84C6434}" srcOrd="0" destOrd="0" presId="urn:microsoft.com/office/officeart/2009/3/layout/HorizontalOrganizationChart"/>
    <dgm:cxn modelId="{3280CBDF-479C-F64D-8471-FBDFF4E2C73E}" type="presOf" srcId="{1238D103-A240-0F43-9766-DE88AC49B2DE}" destId="{613D1684-4C1E-C148-9F11-83F7C634027B}" srcOrd="1" destOrd="0" presId="urn:microsoft.com/office/officeart/2009/3/layout/HorizontalOrganizationChart"/>
    <dgm:cxn modelId="{1167490C-D51F-704C-A990-C8CA7DE9819A}" type="presOf" srcId="{1F97FC53-8FEC-2143-9317-9D5035235348}" destId="{15587AE4-1936-6147-A8AB-10049650F934}" srcOrd="1" destOrd="0" presId="urn:microsoft.com/office/officeart/2009/3/layout/HorizontalOrganizationChart"/>
    <dgm:cxn modelId="{B7061BFA-449C-314E-A632-5BE4508326AE}" srcId="{08AC3151-1874-3946-A375-EAACCCEA28F2}" destId="{F00590A2-1799-3344-8F4E-D1610FDA6008}" srcOrd="3" destOrd="0" parTransId="{0C5559EA-5A38-264E-8466-76AEF901A8DF}" sibTransId="{7ABFC541-1EC7-044E-8D15-C40AD21D05F4}"/>
    <dgm:cxn modelId="{2C15206C-C3FE-FE4E-A64A-227120C6D35D}" type="presOf" srcId="{D8304AA7-F8AF-1E48-B7CF-5A9CC5B54711}" destId="{A2F6C99A-E62A-384E-956C-5CD0771F810F}" srcOrd="1" destOrd="0" presId="urn:microsoft.com/office/officeart/2009/3/layout/HorizontalOrganizationChart"/>
    <dgm:cxn modelId="{25E51103-25D7-244C-B82E-E149F52F86F8}" type="presOf" srcId="{B13CE5CC-8B5D-9843-9D73-5AA832A70242}" destId="{C6579A7A-8316-B543-BAFF-24C944BFED75}" srcOrd="0" destOrd="0" presId="urn:microsoft.com/office/officeart/2009/3/layout/HorizontalOrganizationChart"/>
    <dgm:cxn modelId="{CBA04ACE-0A2A-A643-906C-CC702EED57AD}" type="presOf" srcId="{B13CE5CC-8B5D-9843-9D73-5AA832A70242}" destId="{C78F17DB-62DA-7C41-B880-8459D4372B47}" srcOrd="1" destOrd="0" presId="urn:microsoft.com/office/officeart/2009/3/layout/HorizontalOrganizationChart"/>
    <dgm:cxn modelId="{9DA59246-014E-3648-B2AC-57F183EE7D55}" srcId="{011AE1D3-3A67-CD4E-9715-E257CF336B3B}" destId="{37B29F57-0DBA-494E-B44B-69BD3A72BF3F}" srcOrd="1" destOrd="0" parTransId="{AE3B538D-6CA4-0C4A-B9BE-8AE108618C35}" sibTransId="{1919A305-842C-B54D-B492-BF16ED3482A0}"/>
    <dgm:cxn modelId="{3621EC8F-6512-F549-8025-7081E63E58DF}" srcId="{011AE1D3-3A67-CD4E-9715-E257CF336B3B}" destId="{3BDB2175-AA01-074F-9C38-8F66EB87AD9A}" srcOrd="2" destOrd="0" parTransId="{9ED50A6A-1D79-134C-83C5-57D95AA9498B}" sibTransId="{8034A49B-6F9D-4D46-A2A9-6E0D713494DA}"/>
    <dgm:cxn modelId="{4C18B5A4-FCF4-5E45-AF27-D7404AF84FE9}" type="presOf" srcId="{18006D0B-462E-9C41-822F-EE3CC9B54104}" destId="{21D2EA63-CE59-4345-9039-6E2B07622896}" srcOrd="0" destOrd="0" presId="urn:microsoft.com/office/officeart/2009/3/layout/HorizontalOrganizationChart"/>
    <dgm:cxn modelId="{103E3B0E-676F-A340-BA6D-77E61B5D7509}" type="presOf" srcId="{E654D692-6A0E-3B4C-8F30-E2AF95A957C6}" destId="{E292D20E-6DC8-C148-A87A-A894CC236F06}" srcOrd="0" destOrd="0" presId="urn:microsoft.com/office/officeart/2009/3/layout/HorizontalOrganizationChart"/>
    <dgm:cxn modelId="{CC8FD9B1-DA8C-504C-AF80-D24E15789C70}" type="presOf" srcId="{9A322DE6-947F-0A47-8450-236C7BAA1EBA}" destId="{5568CDF6-C4E5-8640-9864-159BBACC64F0}" srcOrd="0" destOrd="0" presId="urn:microsoft.com/office/officeart/2009/3/layout/HorizontalOrganizationChart"/>
    <dgm:cxn modelId="{43BA615B-F01D-4147-8242-906A8739D789}" srcId="{EA396543-E6FB-B047-BE99-A0A7E665E229}" destId="{AE8EE06C-502B-5E4B-A065-82DE4A74F625}" srcOrd="1" destOrd="0" parTransId="{18006D0B-462E-9C41-822F-EE3CC9B54104}" sibTransId="{E0DE037F-F808-B54F-BDD1-D7733964EF54}"/>
    <dgm:cxn modelId="{70BDF0B8-1255-6D47-995D-02852F699F0B}" srcId="{7EE1E6DF-A451-B743-8945-E9DB5C5ECC71}" destId="{EA396543-E6FB-B047-BE99-A0A7E665E229}" srcOrd="1" destOrd="0" parTransId="{67E30BAC-85E8-2643-930C-D258AD9742AF}" sibTransId="{0E508C4D-75F2-CD46-85C8-4E1B5D397640}"/>
    <dgm:cxn modelId="{5F9F8B99-7A82-9143-A161-B63C75D8AFA3}" type="presOf" srcId="{F010527B-29A0-704B-94BC-71A6A3ABAC39}" destId="{8AE68FF3-1002-E14A-9018-BF2AE8ABCD8E}" srcOrd="0" destOrd="0" presId="urn:microsoft.com/office/officeart/2009/3/layout/HorizontalOrganizationChart"/>
    <dgm:cxn modelId="{62B9952D-E1FD-804C-83D1-6629964334B1}" type="presOf" srcId="{33576752-DE1D-324E-9BEB-6FFD54AB124D}" destId="{F0C07129-1C01-2543-8918-94CDAB846A11}" srcOrd="0" destOrd="0" presId="urn:microsoft.com/office/officeart/2009/3/layout/HorizontalOrganizationChart"/>
    <dgm:cxn modelId="{FDBEF1D8-5FA6-314D-80DE-54D652D7A0A6}" type="presOf" srcId="{5A8BC455-2A89-3949-B64A-798EDA180E68}" destId="{D01BF562-02F0-B642-A642-EE9B319A1A2A}" srcOrd="0" destOrd="0" presId="urn:microsoft.com/office/officeart/2009/3/layout/HorizontalOrganizationChart"/>
    <dgm:cxn modelId="{F2B8D286-413B-1641-9755-F8B05B642783}" srcId="{15F4D226-0C10-0B4B-AC8A-0FAEB60EB85F}" destId="{B13CE5CC-8B5D-9843-9D73-5AA832A70242}" srcOrd="0" destOrd="0" parTransId="{D7B9D86C-C5D7-3742-8854-1A06C87A061F}" sibTransId="{638E7C31-E208-3642-BDB2-A771C65F5E1B}"/>
    <dgm:cxn modelId="{8684F1C8-425F-9249-BE55-E35513EAD937}" type="presOf" srcId="{83ECE1A1-987C-A646-8632-F126D1F89D46}" destId="{54E9AF2D-A62E-3B41-84D8-6FA7877BD523}" srcOrd="0" destOrd="0" presId="urn:microsoft.com/office/officeart/2009/3/layout/HorizontalOrganizationChart"/>
    <dgm:cxn modelId="{466B9F4A-A449-0C48-9003-1F345F824500}" srcId="{08AC3151-1874-3946-A375-EAACCCEA28F2}" destId="{164CF542-7158-6F47-984D-8F18BE2C6FEF}" srcOrd="1" destOrd="0" parTransId="{85B30A7D-D5B6-6741-BA56-457D33FD9DD1}" sibTransId="{B60C1759-5209-1C4A-9206-5B10CBA3EC8F}"/>
    <dgm:cxn modelId="{16DB5600-BEB1-2A48-9D63-0B96B2AC89B4}" srcId="{15F4D226-0C10-0B4B-AC8A-0FAEB60EB85F}" destId="{1F97FC53-8FEC-2143-9317-9D5035235348}" srcOrd="1" destOrd="0" parTransId="{FAC973E8-5D48-1844-9055-FE93DF7C8CDD}" sibTransId="{F6E5C98E-6DDF-F945-830F-74F593911806}"/>
    <dgm:cxn modelId="{C8ADE52B-A344-DD47-8646-059BE275DF4D}" type="presOf" srcId="{D81D9DB1-B644-9E45-A0AD-11BE5D157D00}" destId="{101507C5-0D0A-5B48-B26D-1D2A6068F6BB}" srcOrd="0" destOrd="0" presId="urn:microsoft.com/office/officeart/2009/3/layout/HorizontalOrganizationChart"/>
    <dgm:cxn modelId="{6214340A-46B4-4843-BD82-7EFE0B64761E}" type="presOf" srcId="{1238D103-A240-0F43-9766-DE88AC49B2DE}" destId="{FDB60C50-6EED-E84D-8E7B-6659AEECC920}" srcOrd="0" destOrd="0" presId="urn:microsoft.com/office/officeart/2009/3/layout/HorizontalOrganizationChart"/>
    <dgm:cxn modelId="{9D5A8957-3267-D545-8ECB-0F90A6363595}" type="presOf" srcId="{15F4D226-0C10-0B4B-AC8A-0FAEB60EB85F}" destId="{E8D91281-3F95-2440-B684-3AFBC130BD28}" srcOrd="1" destOrd="0" presId="urn:microsoft.com/office/officeart/2009/3/layout/HorizontalOrganizationChart"/>
    <dgm:cxn modelId="{AC619C8D-ED50-004C-904A-EED72ED80661}" type="presOf" srcId="{D7B9D86C-C5D7-3742-8854-1A06C87A061F}" destId="{D179C4C1-D91C-684E-8D1C-D86E6F84B831}" srcOrd="0" destOrd="0" presId="urn:microsoft.com/office/officeart/2009/3/layout/HorizontalOrganizationChart"/>
    <dgm:cxn modelId="{49805C95-0B9C-2344-8113-EF504DC83A13}" type="presOf" srcId="{74D141D4-904A-2248-BF02-55EAF11CF1FE}" destId="{EEF46C7E-6FE2-9C46-AAF6-753316FCADDE}" srcOrd="1" destOrd="0" presId="urn:microsoft.com/office/officeart/2009/3/layout/HorizontalOrganizationChart"/>
    <dgm:cxn modelId="{9DAFF651-0C7B-7C4B-BECD-531E6D4F7EE7}" type="presOf" srcId="{F43C2861-F8BE-8F4E-8E02-EBA7C5034246}" destId="{06D3F159-8066-D043-8867-948C433670E1}" srcOrd="0" destOrd="0" presId="urn:microsoft.com/office/officeart/2009/3/layout/HorizontalOrganizationChart"/>
    <dgm:cxn modelId="{2EF2458C-3BBF-EA42-BB33-17AF213D3B1D}" type="presOf" srcId="{2BD88E66-8CFB-E94D-BFF1-0BEC3BDCF456}" destId="{E5C83D62-E9C6-2A44-869A-E1A01006086A}" srcOrd="0" destOrd="0" presId="urn:microsoft.com/office/officeart/2009/3/layout/HorizontalOrganizationChart"/>
    <dgm:cxn modelId="{A2B15175-09D0-804A-9006-8A7CC19FDC20}" type="presOf" srcId="{5325D05D-A886-7143-9C7C-4824C71B037F}" destId="{4BA1FFB4-335B-974B-A313-F4DED9CF30A0}" srcOrd="0" destOrd="0" presId="urn:microsoft.com/office/officeart/2009/3/layout/HorizontalOrganizationChart"/>
    <dgm:cxn modelId="{1FBC70FB-234E-7148-AA13-DEAF7C08DA47}" type="presOf" srcId="{7EE1E6DF-A451-B743-8945-E9DB5C5ECC71}" destId="{5E3CC6B1-877B-8645-AB2F-023486055F92}" srcOrd="0" destOrd="0" presId="urn:microsoft.com/office/officeart/2009/3/layout/HorizontalOrganizationChart"/>
    <dgm:cxn modelId="{38ED7AAB-B534-B24B-A53E-B0ACF3EE1C1A}" srcId="{EA396543-E6FB-B047-BE99-A0A7E665E229}" destId="{F010527B-29A0-704B-94BC-71A6A3ABAC39}" srcOrd="2" destOrd="0" parTransId="{A4664377-EA78-7F49-9DD3-89BC1B9A3535}" sibTransId="{46A01CB7-4730-474D-A1AC-16AB5527501E}"/>
    <dgm:cxn modelId="{B4A255E6-CB9F-5644-AE31-D2289E517623}" srcId="{15F4D226-0C10-0B4B-AC8A-0FAEB60EB85F}" destId="{33576752-DE1D-324E-9BEB-6FFD54AB124D}" srcOrd="2" destOrd="0" parTransId="{F43C2861-F8BE-8F4E-8E02-EBA7C5034246}" sibTransId="{6D8FFBD2-469F-BD4E-9CE9-E340AAFBD524}"/>
    <dgm:cxn modelId="{B4F671E2-D347-3E47-AD38-080AF9F72887}" type="presOf" srcId="{011AE1D3-3A67-CD4E-9715-E257CF336B3B}" destId="{07703ADB-D06C-CD4E-9474-B19CE0EE0989}" srcOrd="1" destOrd="0" presId="urn:microsoft.com/office/officeart/2009/3/layout/HorizontalOrganizationChart"/>
    <dgm:cxn modelId="{E2996976-2CBC-1D41-B283-243D745917CF}" type="presOf" srcId="{8514807E-057A-5A46-B3B2-2F7647BA4F56}" destId="{355AC5B9-5DCA-E842-A68D-00A822F71501}" srcOrd="1" destOrd="0" presId="urn:microsoft.com/office/officeart/2009/3/layout/HorizontalOrganizationChart"/>
    <dgm:cxn modelId="{3181C926-27E0-314B-AFE0-26D2807AB3D0}" srcId="{08AC3151-1874-3946-A375-EAACCCEA28F2}" destId="{D8304AA7-F8AF-1E48-B7CF-5A9CC5B54711}" srcOrd="2" destOrd="0" parTransId="{C8D9C8C1-38C0-CD44-91F1-9E9A0BA3F870}" sibTransId="{EFE48FA7-001F-4546-9EC7-D632752B84FC}"/>
    <dgm:cxn modelId="{D2684A04-37AD-1E44-B36E-A103E9942C00}" type="presOf" srcId="{EA396543-E6FB-B047-BE99-A0A7E665E229}" destId="{118815A6-C614-D649-82F5-CF4E0670DA05}" srcOrd="0" destOrd="0" presId="urn:microsoft.com/office/officeart/2009/3/layout/HorizontalOrganizationChart"/>
    <dgm:cxn modelId="{6ACCB6B4-1E98-FF4E-B1B7-610046A84F15}" type="presOf" srcId="{011AE1D3-3A67-CD4E-9715-E257CF336B3B}" destId="{C4B0B037-E923-5844-AA19-8AF96D8CD6EC}" srcOrd="0" destOrd="0" presId="urn:microsoft.com/office/officeart/2009/3/layout/HorizontalOrganizationChart"/>
    <dgm:cxn modelId="{F08A9048-8F41-284A-802C-EC154A237EA3}" type="presOf" srcId="{C780E432-53A1-5D43-A05D-7952B923EF81}" destId="{C073DE51-7CDD-D94A-B279-2E075EDF52D6}" srcOrd="0" destOrd="0" presId="urn:microsoft.com/office/officeart/2009/3/layout/HorizontalOrganizationChart"/>
    <dgm:cxn modelId="{AFD0B220-45F7-FA4E-A9C4-49D16F81414A}" type="presOf" srcId="{37B29F57-0DBA-494E-B44B-69BD3A72BF3F}" destId="{5F0C3ECC-D67E-724B-89CD-77170EFD5A65}" srcOrd="0" destOrd="0" presId="urn:microsoft.com/office/officeart/2009/3/layout/HorizontalOrganizationChart"/>
    <dgm:cxn modelId="{1B32B1B4-4758-3D44-97F1-9DF066581662}" type="presOf" srcId="{CC9B608A-EDD3-9547-9D7D-241CB9BD19F7}" destId="{45F92C9B-C67A-7F46-8EB7-CCEBA4207DC9}" srcOrd="1" destOrd="0" presId="urn:microsoft.com/office/officeart/2009/3/layout/HorizontalOrganizationChart"/>
    <dgm:cxn modelId="{18D68212-2756-3F45-8772-517E8053513E}" type="presOf" srcId="{3BDB2175-AA01-074F-9C38-8F66EB87AD9A}" destId="{8E981D9E-CA06-8E4F-8210-07EF55BB7090}" srcOrd="1" destOrd="0" presId="urn:microsoft.com/office/officeart/2009/3/layout/HorizontalOrganizationChart"/>
    <dgm:cxn modelId="{CC539C1A-3E3D-3D4C-B91F-0F906481E315}" type="presOf" srcId="{85B30A7D-D5B6-6741-BA56-457D33FD9DD1}" destId="{277E8422-3F2B-C24F-AB9F-7261F6B497F1}" srcOrd="0" destOrd="0" presId="urn:microsoft.com/office/officeart/2009/3/layout/HorizontalOrganizationChart"/>
    <dgm:cxn modelId="{397DEDF2-6312-F249-9EC2-E39E7626C354}" srcId="{7EE1E6DF-A451-B743-8945-E9DB5C5ECC71}" destId="{FD590185-71C7-C341-AF1E-DCE0BBC4ADBF}" srcOrd="3" destOrd="0" parTransId="{D81D9DB1-B644-9E45-A0AD-11BE5D157D00}" sibTransId="{0EE843B6-1670-9140-9FD9-8F9B556D6A8A}"/>
    <dgm:cxn modelId="{BB1D81C0-BA58-434D-8C40-8597B2CA394F}" type="presOf" srcId="{0C5559EA-5A38-264E-8466-76AEF901A8DF}" destId="{691EC662-0BD3-7140-8789-CA12CF31709A}" srcOrd="0" destOrd="0" presId="urn:microsoft.com/office/officeart/2009/3/layout/HorizontalOrganizationChart"/>
    <dgm:cxn modelId="{FD081CB6-6F6B-8D48-A968-B73791E170C7}" type="presOf" srcId="{33576752-DE1D-324E-9BEB-6FFD54AB124D}" destId="{47C00650-4D90-D64E-82C8-867EF787B943}" srcOrd="1" destOrd="0" presId="urn:microsoft.com/office/officeart/2009/3/layout/HorizontalOrganizationChart"/>
    <dgm:cxn modelId="{F820CD46-59DD-3A44-8D73-6D03BE157A2A}" srcId="{FD590185-71C7-C341-AF1E-DCE0BBC4ADBF}" destId="{CC9B608A-EDD3-9547-9D7D-241CB9BD19F7}" srcOrd="2" destOrd="0" parTransId="{B4DC76A4-3A96-C840-9B46-757E93DCA52C}" sibTransId="{364605C9-442B-8D44-9DDA-F5860D82BF35}"/>
    <dgm:cxn modelId="{70BCBE21-C7D0-294D-8A2B-4C678CB9DFF0}" type="presOf" srcId="{AE8EE06C-502B-5E4B-A065-82DE4A74F625}" destId="{3B99842D-E365-3D42-890C-A34388567837}" srcOrd="1" destOrd="0" presId="urn:microsoft.com/office/officeart/2009/3/layout/HorizontalOrganizationChart"/>
    <dgm:cxn modelId="{1340936E-AE4F-E449-ADCE-20AD37FADDE6}" type="presOf" srcId="{B4DC76A4-3A96-C840-9B46-757E93DCA52C}" destId="{B386100D-2E86-C342-8BD0-60654086FA50}" srcOrd="0" destOrd="0" presId="urn:microsoft.com/office/officeart/2009/3/layout/HorizontalOrganizationChart"/>
    <dgm:cxn modelId="{39BA9580-E2F0-E24E-839A-CD9DC844D03D}" srcId="{FD590185-71C7-C341-AF1E-DCE0BBC4ADBF}" destId="{5A8BC455-2A89-3949-B64A-798EDA180E68}" srcOrd="0" destOrd="0" parTransId="{D6DD801B-1EE8-064F-83EC-FEA5BEC95861}" sibTransId="{2A99F4CA-3DB3-6449-8C14-00D33D60CCE8}"/>
    <dgm:cxn modelId="{B0C9B9EF-243C-5245-A6AD-B2657A170801}" type="presOf" srcId="{D6DD801B-1EE8-064F-83EC-FEA5BEC95861}" destId="{DCA64BBE-9DCF-E146-9CA1-DD47D906B8A9}" srcOrd="0" destOrd="0" presId="urn:microsoft.com/office/officeart/2009/3/layout/HorizontalOrganizationChart"/>
    <dgm:cxn modelId="{873C2DAF-9116-EB48-BFE1-D5CE7089A82B}" type="presOf" srcId="{7EE1E6DF-A451-B743-8945-E9DB5C5ECC71}" destId="{CB304CB0-E9E5-7842-8D8A-9D6307040B01}" srcOrd="1" destOrd="0" presId="urn:microsoft.com/office/officeart/2009/3/layout/HorizontalOrganizationChart"/>
    <dgm:cxn modelId="{5B848DCD-FCCF-7841-B806-42FD03E1F52B}" type="presOf" srcId="{AE8EE06C-502B-5E4B-A065-82DE4A74F625}" destId="{51F529BB-6668-DE4C-9CE5-22DA154ED4C0}" srcOrd="0" destOrd="0" presId="urn:microsoft.com/office/officeart/2009/3/layout/HorizontalOrganizationChart"/>
    <dgm:cxn modelId="{BF46485F-324E-6A46-8B73-69A19D8B71FF}" type="presOf" srcId="{F00590A2-1799-3344-8F4E-D1610FDA6008}" destId="{A50E85EE-2A02-1A40-9CEB-8023D10A3AB3}" srcOrd="0" destOrd="0" presId="urn:microsoft.com/office/officeart/2009/3/layout/HorizontalOrganizationChart"/>
    <dgm:cxn modelId="{FBD6C69B-DF2A-CC4B-B153-48E770F1F1DA}" type="presOf" srcId="{7FF0B2AA-CFB1-024E-B689-CF9C3C46B2D3}" destId="{B81462AA-793C-644C-A160-26087F80B5A6}" srcOrd="1" destOrd="0" presId="urn:microsoft.com/office/officeart/2009/3/layout/HorizontalOrganizationChart"/>
    <dgm:cxn modelId="{F25245C3-13C1-EA40-93D2-03374F46140F}" type="presOf" srcId="{15F4D226-0C10-0B4B-AC8A-0FAEB60EB85F}" destId="{A0F787BE-1856-CE42-965E-889676F569B4}" srcOrd="0" destOrd="0" presId="urn:microsoft.com/office/officeart/2009/3/layout/HorizontalOrganizationChart"/>
    <dgm:cxn modelId="{4735EFA5-4496-D44D-B480-FCB382111C32}" type="presOf" srcId="{FD590185-71C7-C341-AF1E-DCE0BBC4ADBF}" destId="{2CBF27A2-5B35-1546-B321-884CCD293B6C}" srcOrd="1" destOrd="0" presId="urn:microsoft.com/office/officeart/2009/3/layout/HorizontalOrganizationChart"/>
    <dgm:cxn modelId="{3BE796C3-09FE-F548-A199-E3BDC55C19BC}" type="presOf" srcId="{485520A6-8A53-2F4F-A1A4-F6397CD72C9F}" destId="{D6B0D12B-2BA8-2847-AA5B-33437CF1FA5D}" srcOrd="0" destOrd="0" presId="urn:microsoft.com/office/officeart/2009/3/layout/HorizontalOrganizationChart"/>
    <dgm:cxn modelId="{78DA5A38-C020-1942-83EC-086237C5A965}" type="presOf" srcId="{75C10E79-6A86-734F-A355-403109FEBD36}" destId="{513416AD-7D71-2444-897E-AC76B4DE0387}" srcOrd="1" destOrd="0" presId="urn:microsoft.com/office/officeart/2009/3/layout/HorizontalOrganizationChart"/>
    <dgm:cxn modelId="{DB37D098-7ED0-204A-807A-07AF73A936CD}" type="presOf" srcId="{2BD88E66-8CFB-E94D-BFF1-0BEC3BDCF456}" destId="{7FBE5002-9F62-E847-9DAE-0C7A7E073780}" srcOrd="1" destOrd="0" presId="urn:microsoft.com/office/officeart/2009/3/layout/HorizontalOrganizationChart"/>
    <dgm:cxn modelId="{292566E2-710F-714A-9089-95F832164AB0}" type="presOf" srcId="{D8304AA7-F8AF-1E48-B7CF-5A9CC5B54711}" destId="{F32F75DD-F49D-4C49-9B10-6C78F682AE85}" srcOrd="0" destOrd="0" presId="urn:microsoft.com/office/officeart/2009/3/layout/HorizontalOrganizationChart"/>
    <dgm:cxn modelId="{2F062057-7A45-B547-A1AD-C83C4C3D354B}" type="presOf" srcId="{08AC3151-1874-3946-A375-EAACCCEA28F2}" destId="{F9172D81-9CC2-704B-9EB3-E97B9D926E7D}" srcOrd="1" destOrd="0" presId="urn:microsoft.com/office/officeart/2009/3/layout/HorizontalOrganizationChart"/>
    <dgm:cxn modelId="{24185F56-4F25-7B42-B7EE-DFCD70A47004}" type="presOf" srcId="{3BDB2175-AA01-074F-9C38-8F66EB87AD9A}" destId="{69CF9FF6-1BFE-F04F-AB0A-2CA4D533B6E5}" srcOrd="0" destOrd="0" presId="urn:microsoft.com/office/officeart/2009/3/layout/HorizontalOrganizationChart"/>
    <dgm:cxn modelId="{15E0AC63-5AF4-F94D-AD0E-3D78A46D058D}" type="presOf" srcId="{164CF542-7158-6F47-984D-8F18BE2C6FEF}" destId="{A13DA931-4734-CD4D-98C2-EEC8E9803F80}" srcOrd="1" destOrd="0" presId="urn:microsoft.com/office/officeart/2009/3/layout/HorizontalOrganizationChart"/>
    <dgm:cxn modelId="{E61D2CA7-99AC-B24B-B3FA-7DD9FA9CD174}" type="presOf" srcId="{673BE2AD-3DBF-B94D-909E-B6B10668AD1A}" destId="{D12D2C79-5D5E-1240-8330-59CBBED987D1}" srcOrd="0" destOrd="0" presId="urn:microsoft.com/office/officeart/2009/3/layout/HorizontalOrganizationChart"/>
    <dgm:cxn modelId="{C583AF4A-948D-1444-ACB0-9A0FD4E719D7}" srcId="{673BE2AD-3DBF-B94D-909E-B6B10668AD1A}" destId="{7EE1E6DF-A451-B743-8945-E9DB5C5ECC71}" srcOrd="0" destOrd="0" parTransId="{23C03697-598E-AE46-9FF9-1D6658AD78BC}" sibTransId="{DB004CB9-DD5F-EF44-BF4B-A38245D26AE0}"/>
    <dgm:cxn modelId="{1A39F98B-199C-2D43-B39F-2DF523450E60}" type="presOf" srcId="{FDE33FB0-4955-0A4A-B054-43C768A6F997}" destId="{7AA22D48-E88F-FC42-A5F8-948FE5889555}" srcOrd="0" destOrd="0" presId="urn:microsoft.com/office/officeart/2009/3/layout/HorizontalOrganizationChart"/>
    <dgm:cxn modelId="{1AC73399-E7A2-9445-AF04-947E66E61546}" srcId="{7EE1E6DF-A451-B743-8945-E9DB5C5ECC71}" destId="{08AC3151-1874-3946-A375-EAACCCEA28F2}" srcOrd="0" destOrd="0" parTransId="{9597055C-B528-6740-9FA1-4BCC1D6B626D}" sibTransId="{5467D4AD-0A52-B247-8E2B-7DEF1F0E4DCD}"/>
    <dgm:cxn modelId="{2D024A0E-001C-5444-BB6D-DAA9B556E7A3}" type="presOf" srcId="{AE3B538D-6CA4-0C4A-B9BE-8AE108618C35}" destId="{7B303401-47B9-F546-A6CF-5677A55BAE57}" srcOrd="0" destOrd="0" presId="urn:microsoft.com/office/officeart/2009/3/layout/HorizontalOrganizationChart"/>
    <dgm:cxn modelId="{34549DE2-5C5B-5B47-A4FD-550FC19314D3}" type="presOf" srcId="{37B29F57-0DBA-494E-B44B-69BD3A72BF3F}" destId="{FC20043A-D8E6-EE40-A749-48A938A89034}" srcOrd="1" destOrd="0" presId="urn:microsoft.com/office/officeart/2009/3/layout/HorizontalOrganizationChart"/>
    <dgm:cxn modelId="{ADFB86D4-8902-8A49-B0A6-41924F26ED25}" type="presOf" srcId="{FAC973E8-5D48-1844-9055-FE93DF7C8CDD}" destId="{A41965E4-B49A-F346-81E5-896ED4711273}" srcOrd="0" destOrd="0" presId="urn:microsoft.com/office/officeart/2009/3/layout/HorizontalOrganizationChart"/>
    <dgm:cxn modelId="{1411E475-FB16-DC44-8FF7-8A2082445D31}" type="presOf" srcId="{9ED50A6A-1D79-134C-83C5-57D95AA9498B}" destId="{33C6BF1E-D407-414E-B942-EE6E1D1998C9}" srcOrd="0" destOrd="0" presId="urn:microsoft.com/office/officeart/2009/3/layout/HorizontalOrganizationChart"/>
    <dgm:cxn modelId="{DF9C8D2F-1CED-004E-85BE-9250BF4FDE1B}" type="presOf" srcId="{75C10E79-6A86-734F-A355-403109FEBD36}" destId="{9ADB1E6D-16F6-9A4D-A163-304882D361AF}" srcOrd="0" destOrd="0" presId="urn:microsoft.com/office/officeart/2009/3/layout/HorizontalOrganizationChart"/>
    <dgm:cxn modelId="{B12AD019-D004-4C48-9F7C-41EE18AF22C3}" type="presOf" srcId="{A0EF42B8-4699-7E43-AFB9-04303D502115}" destId="{23716476-09CE-3A4C-A305-1338655E5CD4}" srcOrd="0" destOrd="0" presId="urn:microsoft.com/office/officeart/2009/3/layout/HorizontalOrganizationChart"/>
    <dgm:cxn modelId="{2D72490D-522F-2D4D-95DD-EFF0C1E7E960}" type="presOf" srcId="{CC9B608A-EDD3-9547-9D7D-241CB9BD19F7}" destId="{7E441A51-8892-7B41-B846-CA77D5AF1256}" srcOrd="0" destOrd="0" presId="urn:microsoft.com/office/officeart/2009/3/layout/HorizontalOrganizationChart"/>
    <dgm:cxn modelId="{EDB00B6A-E9FF-FE41-95A6-66F8FF6C2A2C}" srcId="{011AE1D3-3A67-CD4E-9715-E257CF336B3B}" destId="{7FF0B2AA-CFB1-024E-B689-CF9C3C46B2D3}" srcOrd="0" destOrd="0" parTransId="{C780E432-53A1-5D43-A05D-7952B923EF81}" sibTransId="{030AAC66-ED6C-5F4D-9BCB-73D8947E5066}"/>
    <dgm:cxn modelId="{B537440D-4B8B-AC4D-8216-FE839FA515F1}" srcId="{7EE1E6DF-A451-B743-8945-E9DB5C5ECC71}" destId="{011AE1D3-3A67-CD4E-9715-E257CF336B3B}" srcOrd="4" destOrd="0" parTransId="{9A322DE6-947F-0A47-8450-236C7BAA1EBA}" sibTransId="{1BB6F047-1088-6344-9054-E1121A4435B1}"/>
    <dgm:cxn modelId="{16BA72FE-B4C8-1444-B80B-0D339A32A250}" type="presOf" srcId="{5A8BC455-2A89-3949-B64A-798EDA180E68}" destId="{2B5BBC03-EDDA-F446-817D-9C15D16EA2E6}" srcOrd="1" destOrd="0" presId="urn:microsoft.com/office/officeart/2009/3/layout/HorizontalOrganizationChart"/>
    <dgm:cxn modelId="{3D3E11DA-D5A5-3648-AF35-BA1CDE73511B}" srcId="{7EE1E6DF-A451-B743-8945-E9DB5C5ECC71}" destId="{15F4D226-0C10-0B4B-AC8A-0FAEB60EB85F}" srcOrd="2" destOrd="0" parTransId="{5325D05D-A886-7143-9C7C-4824C71B037F}" sibTransId="{FC40610B-D2FE-DA4C-AAE0-683EEDEA2AFB}"/>
    <dgm:cxn modelId="{1373FC08-17C2-E143-BBC1-98914D57FBEB}" srcId="{08AC3151-1874-3946-A375-EAACCCEA28F2}" destId="{1238D103-A240-0F43-9766-DE88AC49B2DE}" srcOrd="0" destOrd="0" parTransId="{A0EF42B8-4699-7E43-AFB9-04303D502115}" sibTransId="{368FF275-EA35-D44E-B01C-D278401541F0}"/>
    <dgm:cxn modelId="{293756DF-6752-4549-ADF1-53D576E03509}" type="presOf" srcId="{164CF542-7158-6F47-984D-8F18BE2C6FEF}" destId="{6FC6D3B1-A7BA-6E46-B039-A8AE73D50938}" srcOrd="0" destOrd="0" presId="urn:microsoft.com/office/officeart/2009/3/layout/HorizontalOrganizationChart"/>
    <dgm:cxn modelId="{BC6C02CE-C460-BE4F-92B3-61F503B85135}" type="presOf" srcId="{08AC3151-1874-3946-A375-EAACCCEA28F2}" destId="{578F8B30-5BF5-9147-8B2E-50C8D22B11FD}" srcOrd="0" destOrd="0" presId="urn:microsoft.com/office/officeart/2009/3/layout/HorizontalOrganizationChart"/>
    <dgm:cxn modelId="{36F8161B-3429-A24D-A0F7-AB48082D2987}" srcId="{EA396543-E6FB-B047-BE99-A0A7E665E229}" destId="{8514807E-057A-5A46-B3B2-2F7647BA4F56}" srcOrd="0" destOrd="0" parTransId="{FDE33FB0-4955-0A4A-B054-43C768A6F997}" sibTransId="{78D3CE8E-5076-C740-B921-1AAB9AD38414}"/>
    <dgm:cxn modelId="{AA73B5A7-A032-2944-A7C9-BEA3AC3630A4}" type="presOf" srcId="{74D141D4-904A-2248-BF02-55EAF11CF1FE}" destId="{AB47B93F-B55E-8C4F-8248-DB0B6701CB5D}" srcOrd="0" destOrd="0" presId="urn:microsoft.com/office/officeart/2009/3/layout/HorizontalOrganizationChart"/>
    <dgm:cxn modelId="{B3C179A2-75EF-8944-870C-2E992BE3D11E}" type="presOf" srcId="{C8D9C8C1-38C0-CD44-91F1-9E9A0BA3F870}" destId="{7ED5652C-73B4-DC41-84A8-B61E0E33AE28}" srcOrd="0" destOrd="0" presId="urn:microsoft.com/office/officeart/2009/3/layout/HorizontalOrganizationChart"/>
    <dgm:cxn modelId="{E0D7CD13-C529-B448-91EB-3441D64A887C}" type="presOf" srcId="{1F97FC53-8FEC-2143-9317-9D5035235348}" destId="{7888AE73-FE5B-A44F-9C33-E8A93156C9D3}" srcOrd="0" destOrd="0" presId="urn:microsoft.com/office/officeart/2009/3/layout/HorizontalOrganizationChart"/>
    <dgm:cxn modelId="{8A567AC4-975C-5145-8ABE-4E4A15D1AFCE}" srcId="{15F4D226-0C10-0B4B-AC8A-0FAEB60EB85F}" destId="{74D141D4-904A-2248-BF02-55EAF11CF1FE}" srcOrd="3" destOrd="0" parTransId="{E654D692-6A0E-3B4C-8F30-E2AF95A957C6}" sibTransId="{506A0EC9-E285-584C-8D16-DE319BBA6268}"/>
    <dgm:cxn modelId="{1B8D4D82-8558-9841-A51B-EAF9BB32574D}" srcId="{EA396543-E6FB-B047-BE99-A0A7E665E229}" destId="{75C10E79-6A86-734F-A355-403109FEBD36}" srcOrd="3" destOrd="0" parTransId="{485520A6-8A53-2F4F-A1A4-F6397CD72C9F}" sibTransId="{3AB521EA-4184-134B-96FB-CCA5C5D7ABBD}"/>
    <dgm:cxn modelId="{0780E515-0157-7B4B-A083-6D379DCF1260}" type="presOf" srcId="{EA396543-E6FB-B047-BE99-A0A7E665E229}" destId="{91B7043A-2F72-1F48-A30B-E96FF118A6F5}" srcOrd="1" destOrd="0" presId="urn:microsoft.com/office/officeart/2009/3/layout/HorizontalOrganizationChart"/>
    <dgm:cxn modelId="{AC05C7D5-9F65-3B45-9C05-CDB5014B84B6}" type="presOf" srcId="{F010527B-29A0-704B-94BC-71A6A3ABAC39}" destId="{10695FAF-FC8B-7A4F-B4FE-FF4D60792073}" srcOrd="1" destOrd="0" presId="urn:microsoft.com/office/officeart/2009/3/layout/HorizontalOrganizationChart"/>
    <dgm:cxn modelId="{B82657AD-D002-AF49-B00C-AA83906A0A68}" type="presOf" srcId="{F00590A2-1799-3344-8F4E-D1610FDA6008}" destId="{22B8843C-B6C1-BB4B-8C83-E5D11C3DFBE0}" srcOrd="1" destOrd="0" presId="urn:microsoft.com/office/officeart/2009/3/layout/HorizontalOrganizationChart"/>
    <dgm:cxn modelId="{92095F58-5AAA-7E4E-97B3-E52D3EFB28A0}" type="presOf" srcId="{8514807E-057A-5A46-B3B2-2F7647BA4F56}" destId="{0C0B9BCF-F78F-4A4B-A5C9-A2C640EF0A63}" srcOrd="0" destOrd="0" presId="urn:microsoft.com/office/officeart/2009/3/layout/HorizontalOrganizationChart"/>
    <dgm:cxn modelId="{57DC42C4-E1A3-A546-8685-102B5F0549C1}" type="presOf" srcId="{67E30BAC-85E8-2643-930C-D258AD9742AF}" destId="{B618C506-FA8E-4E4A-802E-41C31A8A9515}" srcOrd="0" destOrd="0" presId="urn:microsoft.com/office/officeart/2009/3/layout/HorizontalOrganizationChart"/>
    <dgm:cxn modelId="{8F6D08F9-C667-A549-AE24-B30AE2F50A14}" type="presParOf" srcId="{D12D2C79-5D5E-1240-8330-59CBBED987D1}" destId="{040D9054-E412-394A-A4E2-3658A06DABA9}" srcOrd="0" destOrd="0" presId="urn:microsoft.com/office/officeart/2009/3/layout/HorizontalOrganizationChart"/>
    <dgm:cxn modelId="{9421F8A8-E634-1D41-8FC7-DA51C39C844D}" type="presParOf" srcId="{040D9054-E412-394A-A4E2-3658A06DABA9}" destId="{33352E70-B069-D24F-8776-6AFCEB9D8C55}" srcOrd="0" destOrd="0" presId="urn:microsoft.com/office/officeart/2009/3/layout/HorizontalOrganizationChart"/>
    <dgm:cxn modelId="{A1219CFE-C8A6-EC48-A43F-DECF2DA3F43F}" type="presParOf" srcId="{33352E70-B069-D24F-8776-6AFCEB9D8C55}" destId="{5E3CC6B1-877B-8645-AB2F-023486055F92}" srcOrd="0" destOrd="0" presId="urn:microsoft.com/office/officeart/2009/3/layout/HorizontalOrganizationChart"/>
    <dgm:cxn modelId="{1F955C29-DAF4-CF4B-8CCD-BB7E0537B443}" type="presParOf" srcId="{33352E70-B069-D24F-8776-6AFCEB9D8C55}" destId="{CB304CB0-E9E5-7842-8D8A-9D6307040B01}" srcOrd="1" destOrd="0" presId="urn:microsoft.com/office/officeart/2009/3/layout/HorizontalOrganizationChart"/>
    <dgm:cxn modelId="{C127096F-DD3B-4540-BA56-B85BA43BAA74}" type="presParOf" srcId="{040D9054-E412-394A-A4E2-3658A06DABA9}" destId="{EB1C43F6-015F-0E4F-91F4-F48A3048AB61}" srcOrd="1" destOrd="0" presId="urn:microsoft.com/office/officeart/2009/3/layout/HorizontalOrganizationChart"/>
    <dgm:cxn modelId="{CE0FD51D-DC0C-1C48-ACCA-2D3B005563BA}" type="presParOf" srcId="{EB1C43F6-015F-0E4F-91F4-F48A3048AB61}" destId="{2DD8D82C-1599-9147-A8B0-54F550A957FD}" srcOrd="0" destOrd="0" presId="urn:microsoft.com/office/officeart/2009/3/layout/HorizontalOrganizationChart"/>
    <dgm:cxn modelId="{CABBB339-34D7-744B-9F35-DB4F153A2CA7}" type="presParOf" srcId="{EB1C43F6-015F-0E4F-91F4-F48A3048AB61}" destId="{80CCD856-333C-3A46-AC7C-297A3668D2C5}" srcOrd="1" destOrd="0" presId="urn:microsoft.com/office/officeart/2009/3/layout/HorizontalOrganizationChart"/>
    <dgm:cxn modelId="{5E5C735B-25D2-4A4F-BED0-61C06C455BB6}" type="presParOf" srcId="{80CCD856-333C-3A46-AC7C-297A3668D2C5}" destId="{68CE95D7-BE48-9B43-92E4-3682B80F90F0}" srcOrd="0" destOrd="0" presId="urn:microsoft.com/office/officeart/2009/3/layout/HorizontalOrganizationChart"/>
    <dgm:cxn modelId="{927217A8-95BD-B046-B2AD-DEE03C46F8FD}" type="presParOf" srcId="{68CE95D7-BE48-9B43-92E4-3682B80F90F0}" destId="{578F8B30-5BF5-9147-8B2E-50C8D22B11FD}" srcOrd="0" destOrd="0" presId="urn:microsoft.com/office/officeart/2009/3/layout/HorizontalOrganizationChart"/>
    <dgm:cxn modelId="{661775D9-9C25-B546-8DD5-E19FA21EA9DC}" type="presParOf" srcId="{68CE95D7-BE48-9B43-92E4-3682B80F90F0}" destId="{F9172D81-9CC2-704B-9EB3-E97B9D926E7D}" srcOrd="1" destOrd="0" presId="urn:microsoft.com/office/officeart/2009/3/layout/HorizontalOrganizationChart"/>
    <dgm:cxn modelId="{ADD26988-1F6E-0E45-B262-B8368ECE7544}" type="presParOf" srcId="{80CCD856-333C-3A46-AC7C-297A3668D2C5}" destId="{B7583E20-58CD-E94A-9913-4C00B173CF4A}" srcOrd="1" destOrd="0" presId="urn:microsoft.com/office/officeart/2009/3/layout/HorizontalOrganizationChart"/>
    <dgm:cxn modelId="{A9A0A065-64E9-2E45-BBD1-157F10A305F8}" type="presParOf" srcId="{B7583E20-58CD-E94A-9913-4C00B173CF4A}" destId="{23716476-09CE-3A4C-A305-1338655E5CD4}" srcOrd="0" destOrd="0" presId="urn:microsoft.com/office/officeart/2009/3/layout/HorizontalOrganizationChart"/>
    <dgm:cxn modelId="{EDACE616-4095-D646-847E-A709233E7249}" type="presParOf" srcId="{B7583E20-58CD-E94A-9913-4C00B173CF4A}" destId="{96EBEF06-B9BC-5347-9194-E4EEDA460F88}" srcOrd="1" destOrd="0" presId="urn:microsoft.com/office/officeart/2009/3/layout/HorizontalOrganizationChart"/>
    <dgm:cxn modelId="{D90A9C91-C338-E046-A1A3-B39CD71B156D}" type="presParOf" srcId="{96EBEF06-B9BC-5347-9194-E4EEDA460F88}" destId="{7E8FB71A-1EDF-0F42-916D-A5C7EF35B47D}" srcOrd="0" destOrd="0" presId="urn:microsoft.com/office/officeart/2009/3/layout/HorizontalOrganizationChart"/>
    <dgm:cxn modelId="{FB4D9EC9-F2BA-A14C-AD23-4A430396286C}" type="presParOf" srcId="{7E8FB71A-1EDF-0F42-916D-A5C7EF35B47D}" destId="{FDB60C50-6EED-E84D-8E7B-6659AEECC920}" srcOrd="0" destOrd="0" presId="urn:microsoft.com/office/officeart/2009/3/layout/HorizontalOrganizationChart"/>
    <dgm:cxn modelId="{2CC9C660-730C-8247-A2D4-436E462F22D8}" type="presParOf" srcId="{7E8FB71A-1EDF-0F42-916D-A5C7EF35B47D}" destId="{613D1684-4C1E-C148-9F11-83F7C634027B}" srcOrd="1" destOrd="0" presId="urn:microsoft.com/office/officeart/2009/3/layout/HorizontalOrganizationChart"/>
    <dgm:cxn modelId="{6592F29E-BBBC-9140-9505-AEBEB92179E6}" type="presParOf" srcId="{96EBEF06-B9BC-5347-9194-E4EEDA460F88}" destId="{DAA08150-9618-874D-AB6D-8671CFB18566}" srcOrd="1" destOrd="0" presId="urn:microsoft.com/office/officeart/2009/3/layout/HorizontalOrganizationChart"/>
    <dgm:cxn modelId="{B6976B12-D944-C649-896A-FA2B86FB70D6}" type="presParOf" srcId="{96EBEF06-B9BC-5347-9194-E4EEDA460F88}" destId="{65C90683-875E-0F44-9AB7-C7BFA0DCBD31}" srcOrd="2" destOrd="0" presId="urn:microsoft.com/office/officeart/2009/3/layout/HorizontalOrganizationChart"/>
    <dgm:cxn modelId="{5B88017B-E6BE-ED44-B8E7-3AC36C777148}" type="presParOf" srcId="{B7583E20-58CD-E94A-9913-4C00B173CF4A}" destId="{277E8422-3F2B-C24F-AB9F-7261F6B497F1}" srcOrd="2" destOrd="0" presId="urn:microsoft.com/office/officeart/2009/3/layout/HorizontalOrganizationChart"/>
    <dgm:cxn modelId="{C89B1FA0-36A2-0049-9398-103E6524931B}" type="presParOf" srcId="{B7583E20-58CD-E94A-9913-4C00B173CF4A}" destId="{1793FF72-8C1A-964C-B460-0B0F6452E5E0}" srcOrd="3" destOrd="0" presId="urn:microsoft.com/office/officeart/2009/3/layout/HorizontalOrganizationChart"/>
    <dgm:cxn modelId="{9674FD96-675E-5445-94C1-94706CE01495}" type="presParOf" srcId="{1793FF72-8C1A-964C-B460-0B0F6452E5E0}" destId="{25E44C41-3A0B-8949-B45A-EEF055BDDC0A}" srcOrd="0" destOrd="0" presId="urn:microsoft.com/office/officeart/2009/3/layout/HorizontalOrganizationChart"/>
    <dgm:cxn modelId="{7B35FDD9-69F3-DF43-ADDE-0FFF5AC13184}" type="presParOf" srcId="{25E44C41-3A0B-8949-B45A-EEF055BDDC0A}" destId="{6FC6D3B1-A7BA-6E46-B039-A8AE73D50938}" srcOrd="0" destOrd="0" presId="urn:microsoft.com/office/officeart/2009/3/layout/HorizontalOrganizationChart"/>
    <dgm:cxn modelId="{E6A74356-C2F7-1C47-BFD9-7332380031CC}" type="presParOf" srcId="{25E44C41-3A0B-8949-B45A-EEF055BDDC0A}" destId="{A13DA931-4734-CD4D-98C2-EEC8E9803F80}" srcOrd="1" destOrd="0" presId="urn:microsoft.com/office/officeart/2009/3/layout/HorizontalOrganizationChart"/>
    <dgm:cxn modelId="{5E6B1A58-6DB0-1346-8790-B4E9479596BB}" type="presParOf" srcId="{1793FF72-8C1A-964C-B460-0B0F6452E5E0}" destId="{7D011442-0B1C-CF4B-8386-6397A52FC096}" srcOrd="1" destOrd="0" presId="urn:microsoft.com/office/officeart/2009/3/layout/HorizontalOrganizationChart"/>
    <dgm:cxn modelId="{01EB2C90-5306-7E4F-A829-FF09807F7A82}" type="presParOf" srcId="{1793FF72-8C1A-964C-B460-0B0F6452E5E0}" destId="{F2A711DB-0F0F-264B-9CFB-64916D81F908}" srcOrd="2" destOrd="0" presId="urn:microsoft.com/office/officeart/2009/3/layout/HorizontalOrganizationChart"/>
    <dgm:cxn modelId="{0AF44ED5-F712-B945-B46D-B00246DDF754}" type="presParOf" srcId="{B7583E20-58CD-E94A-9913-4C00B173CF4A}" destId="{7ED5652C-73B4-DC41-84A8-B61E0E33AE28}" srcOrd="4" destOrd="0" presId="urn:microsoft.com/office/officeart/2009/3/layout/HorizontalOrganizationChart"/>
    <dgm:cxn modelId="{07626E8F-F0B5-2D47-8012-3F763565A77B}" type="presParOf" srcId="{B7583E20-58CD-E94A-9913-4C00B173CF4A}" destId="{481B85C4-9DB7-BB49-8643-26614E95745C}" srcOrd="5" destOrd="0" presId="urn:microsoft.com/office/officeart/2009/3/layout/HorizontalOrganizationChart"/>
    <dgm:cxn modelId="{32487162-B600-BF46-B974-7585CCE4AC1F}" type="presParOf" srcId="{481B85C4-9DB7-BB49-8643-26614E95745C}" destId="{E0B197FE-683E-0645-B9E2-81E90CD27968}" srcOrd="0" destOrd="0" presId="urn:microsoft.com/office/officeart/2009/3/layout/HorizontalOrganizationChart"/>
    <dgm:cxn modelId="{F7543345-9B64-9145-8076-B3C92FF0DF0C}" type="presParOf" srcId="{E0B197FE-683E-0645-B9E2-81E90CD27968}" destId="{F32F75DD-F49D-4C49-9B10-6C78F682AE85}" srcOrd="0" destOrd="0" presId="urn:microsoft.com/office/officeart/2009/3/layout/HorizontalOrganizationChart"/>
    <dgm:cxn modelId="{3EE3A02F-942A-6945-A483-8AAAE123B98C}" type="presParOf" srcId="{E0B197FE-683E-0645-B9E2-81E90CD27968}" destId="{A2F6C99A-E62A-384E-956C-5CD0771F810F}" srcOrd="1" destOrd="0" presId="urn:microsoft.com/office/officeart/2009/3/layout/HorizontalOrganizationChart"/>
    <dgm:cxn modelId="{3BFB5F44-E271-0A43-894A-DCC6A7AD87AA}" type="presParOf" srcId="{481B85C4-9DB7-BB49-8643-26614E95745C}" destId="{0C0AB0D6-1069-AF4F-940C-D66A9AB95F7A}" srcOrd="1" destOrd="0" presId="urn:microsoft.com/office/officeart/2009/3/layout/HorizontalOrganizationChart"/>
    <dgm:cxn modelId="{682AD1B2-C63E-CC47-8411-3ABA09C5E949}" type="presParOf" srcId="{481B85C4-9DB7-BB49-8643-26614E95745C}" destId="{77CF1623-840F-AE47-A38D-63EC80E3C670}" srcOrd="2" destOrd="0" presId="urn:microsoft.com/office/officeart/2009/3/layout/HorizontalOrganizationChart"/>
    <dgm:cxn modelId="{930AB9DB-53E6-BD48-B52F-5F98B05CA1DB}" type="presParOf" srcId="{B7583E20-58CD-E94A-9913-4C00B173CF4A}" destId="{691EC662-0BD3-7140-8789-CA12CF31709A}" srcOrd="6" destOrd="0" presId="urn:microsoft.com/office/officeart/2009/3/layout/HorizontalOrganizationChart"/>
    <dgm:cxn modelId="{938710A4-2DFF-CB40-868B-FC5826A8178E}" type="presParOf" srcId="{B7583E20-58CD-E94A-9913-4C00B173CF4A}" destId="{CF1398F3-666A-2040-99FC-F180B4F235D3}" srcOrd="7" destOrd="0" presId="urn:microsoft.com/office/officeart/2009/3/layout/HorizontalOrganizationChart"/>
    <dgm:cxn modelId="{B58C8772-8333-2B40-A9F1-5AAAE7F97E7C}" type="presParOf" srcId="{CF1398F3-666A-2040-99FC-F180B4F235D3}" destId="{527F3EC5-A2CD-3E48-9F1A-7236B27AABDD}" srcOrd="0" destOrd="0" presId="urn:microsoft.com/office/officeart/2009/3/layout/HorizontalOrganizationChart"/>
    <dgm:cxn modelId="{D66E4B3B-F413-CD45-AE37-EDA174341998}" type="presParOf" srcId="{527F3EC5-A2CD-3E48-9F1A-7236B27AABDD}" destId="{A50E85EE-2A02-1A40-9CEB-8023D10A3AB3}" srcOrd="0" destOrd="0" presId="urn:microsoft.com/office/officeart/2009/3/layout/HorizontalOrganizationChart"/>
    <dgm:cxn modelId="{DE780E2D-7622-804A-BCA0-4C348F6D5391}" type="presParOf" srcId="{527F3EC5-A2CD-3E48-9F1A-7236B27AABDD}" destId="{22B8843C-B6C1-BB4B-8C83-E5D11C3DFBE0}" srcOrd="1" destOrd="0" presId="urn:microsoft.com/office/officeart/2009/3/layout/HorizontalOrganizationChart"/>
    <dgm:cxn modelId="{1A04CEC7-1731-1A4A-8186-F8694B742148}" type="presParOf" srcId="{CF1398F3-666A-2040-99FC-F180B4F235D3}" destId="{79F2EADE-ADBA-5640-B0EE-05F5D39F69D5}" srcOrd="1" destOrd="0" presId="urn:microsoft.com/office/officeart/2009/3/layout/HorizontalOrganizationChart"/>
    <dgm:cxn modelId="{2E3FECE4-F2DD-9C44-80B2-866AC583E72F}" type="presParOf" srcId="{CF1398F3-666A-2040-99FC-F180B4F235D3}" destId="{79E5709D-DD7B-864B-A2C6-C9A4EC7B4A7F}" srcOrd="2" destOrd="0" presId="urn:microsoft.com/office/officeart/2009/3/layout/HorizontalOrganizationChart"/>
    <dgm:cxn modelId="{A582BB0B-91F1-8E4D-87B3-F6F5998597DF}" type="presParOf" srcId="{80CCD856-333C-3A46-AC7C-297A3668D2C5}" destId="{114F98AD-7160-164E-A645-E44BF70C611D}" srcOrd="2" destOrd="0" presId="urn:microsoft.com/office/officeart/2009/3/layout/HorizontalOrganizationChart"/>
    <dgm:cxn modelId="{A7DF9C63-D70A-6A4B-8D3B-1A816252469A}" type="presParOf" srcId="{EB1C43F6-015F-0E4F-91F4-F48A3048AB61}" destId="{B618C506-FA8E-4E4A-802E-41C31A8A9515}" srcOrd="2" destOrd="0" presId="urn:microsoft.com/office/officeart/2009/3/layout/HorizontalOrganizationChart"/>
    <dgm:cxn modelId="{CCCDACD5-4371-684B-8DAD-7F6CA08F92F9}" type="presParOf" srcId="{EB1C43F6-015F-0E4F-91F4-F48A3048AB61}" destId="{F5FF2683-A9CD-674E-91DC-FAF085444FF7}" srcOrd="3" destOrd="0" presId="urn:microsoft.com/office/officeart/2009/3/layout/HorizontalOrganizationChart"/>
    <dgm:cxn modelId="{A66498BE-FE9B-9241-9D77-36A952CE8C4D}" type="presParOf" srcId="{F5FF2683-A9CD-674E-91DC-FAF085444FF7}" destId="{EFF929A3-2B5E-8C41-9EC2-B3545D9C248D}" srcOrd="0" destOrd="0" presId="urn:microsoft.com/office/officeart/2009/3/layout/HorizontalOrganizationChart"/>
    <dgm:cxn modelId="{77AFBC4E-5C7F-1E46-B36A-9EA01B66ABFE}" type="presParOf" srcId="{EFF929A3-2B5E-8C41-9EC2-B3545D9C248D}" destId="{118815A6-C614-D649-82F5-CF4E0670DA05}" srcOrd="0" destOrd="0" presId="urn:microsoft.com/office/officeart/2009/3/layout/HorizontalOrganizationChart"/>
    <dgm:cxn modelId="{F2A745E3-826A-4E40-96A2-033DC87957FD}" type="presParOf" srcId="{EFF929A3-2B5E-8C41-9EC2-B3545D9C248D}" destId="{91B7043A-2F72-1F48-A30B-E96FF118A6F5}" srcOrd="1" destOrd="0" presId="urn:microsoft.com/office/officeart/2009/3/layout/HorizontalOrganizationChart"/>
    <dgm:cxn modelId="{ED29A1FD-77D0-844D-BF90-E720E8C5CFB6}" type="presParOf" srcId="{F5FF2683-A9CD-674E-91DC-FAF085444FF7}" destId="{A58C16FA-6368-B14C-A303-0D4B10A9E92E}" srcOrd="1" destOrd="0" presId="urn:microsoft.com/office/officeart/2009/3/layout/HorizontalOrganizationChart"/>
    <dgm:cxn modelId="{1FEBAEF2-6185-C743-9E8C-8FA2B09D1CBA}" type="presParOf" srcId="{A58C16FA-6368-B14C-A303-0D4B10A9E92E}" destId="{7AA22D48-E88F-FC42-A5F8-948FE5889555}" srcOrd="0" destOrd="0" presId="urn:microsoft.com/office/officeart/2009/3/layout/HorizontalOrganizationChart"/>
    <dgm:cxn modelId="{DFA3833C-D443-2140-9926-1F3D5B3B72C4}" type="presParOf" srcId="{A58C16FA-6368-B14C-A303-0D4B10A9E92E}" destId="{E1DC63A3-D89D-424A-826B-F027E058CFD0}" srcOrd="1" destOrd="0" presId="urn:microsoft.com/office/officeart/2009/3/layout/HorizontalOrganizationChart"/>
    <dgm:cxn modelId="{E2A08F6C-F141-5949-AEF5-EC3EB3E5445F}" type="presParOf" srcId="{E1DC63A3-D89D-424A-826B-F027E058CFD0}" destId="{E76A204E-99A4-6743-B708-972CAB236A4A}" srcOrd="0" destOrd="0" presId="urn:microsoft.com/office/officeart/2009/3/layout/HorizontalOrganizationChart"/>
    <dgm:cxn modelId="{AD10C97C-810E-B645-9E2D-931805E6080C}" type="presParOf" srcId="{E76A204E-99A4-6743-B708-972CAB236A4A}" destId="{0C0B9BCF-F78F-4A4B-A5C9-A2C640EF0A63}" srcOrd="0" destOrd="0" presId="urn:microsoft.com/office/officeart/2009/3/layout/HorizontalOrganizationChart"/>
    <dgm:cxn modelId="{AF1BD62C-5FFC-5C48-AE78-CC182420FE17}" type="presParOf" srcId="{E76A204E-99A4-6743-B708-972CAB236A4A}" destId="{355AC5B9-5DCA-E842-A68D-00A822F71501}" srcOrd="1" destOrd="0" presId="urn:microsoft.com/office/officeart/2009/3/layout/HorizontalOrganizationChart"/>
    <dgm:cxn modelId="{D635AB4A-69B0-6142-A15D-74DF3B3B710C}" type="presParOf" srcId="{E1DC63A3-D89D-424A-826B-F027E058CFD0}" destId="{C5BD6EAB-EFED-7C4A-B46F-AFF56E951B27}" srcOrd="1" destOrd="0" presId="urn:microsoft.com/office/officeart/2009/3/layout/HorizontalOrganizationChart"/>
    <dgm:cxn modelId="{9BCC019A-3625-324F-8626-3FB7BF6B073D}" type="presParOf" srcId="{E1DC63A3-D89D-424A-826B-F027E058CFD0}" destId="{CD6264CF-3DA1-BB4F-B331-DCC6A67A0100}" srcOrd="2" destOrd="0" presId="urn:microsoft.com/office/officeart/2009/3/layout/HorizontalOrganizationChart"/>
    <dgm:cxn modelId="{E1F40042-3498-AC46-B6B1-E99E89C98FB0}" type="presParOf" srcId="{A58C16FA-6368-B14C-A303-0D4B10A9E92E}" destId="{21D2EA63-CE59-4345-9039-6E2B07622896}" srcOrd="2" destOrd="0" presId="urn:microsoft.com/office/officeart/2009/3/layout/HorizontalOrganizationChart"/>
    <dgm:cxn modelId="{246C1730-B914-6C45-9555-F21382236F0C}" type="presParOf" srcId="{A58C16FA-6368-B14C-A303-0D4B10A9E92E}" destId="{D790A928-2543-9A4F-BE8D-A94EC1AF89E9}" srcOrd="3" destOrd="0" presId="urn:microsoft.com/office/officeart/2009/3/layout/HorizontalOrganizationChart"/>
    <dgm:cxn modelId="{DA5CB67D-4F51-AC40-AD15-F1BE42CF863A}" type="presParOf" srcId="{D790A928-2543-9A4F-BE8D-A94EC1AF89E9}" destId="{C50CF4DA-5D6C-5346-A7E3-0A41C69D7805}" srcOrd="0" destOrd="0" presId="urn:microsoft.com/office/officeart/2009/3/layout/HorizontalOrganizationChart"/>
    <dgm:cxn modelId="{5AEAD924-33CD-B849-A2FA-44CC29C20619}" type="presParOf" srcId="{C50CF4DA-5D6C-5346-A7E3-0A41C69D7805}" destId="{51F529BB-6668-DE4C-9CE5-22DA154ED4C0}" srcOrd="0" destOrd="0" presId="urn:microsoft.com/office/officeart/2009/3/layout/HorizontalOrganizationChart"/>
    <dgm:cxn modelId="{AD6B1E7B-82E6-704B-B0D4-297097956DA0}" type="presParOf" srcId="{C50CF4DA-5D6C-5346-A7E3-0A41C69D7805}" destId="{3B99842D-E365-3D42-890C-A34388567837}" srcOrd="1" destOrd="0" presId="urn:microsoft.com/office/officeart/2009/3/layout/HorizontalOrganizationChart"/>
    <dgm:cxn modelId="{A1C53E16-BA8C-7A49-AA49-0BC1BCDF6D94}" type="presParOf" srcId="{D790A928-2543-9A4F-BE8D-A94EC1AF89E9}" destId="{8CCF7851-7CA0-D248-A384-AC1F862291AF}" srcOrd="1" destOrd="0" presId="urn:microsoft.com/office/officeart/2009/3/layout/HorizontalOrganizationChart"/>
    <dgm:cxn modelId="{85F7F30B-041C-9340-8605-A4639A9BE216}" type="presParOf" srcId="{D790A928-2543-9A4F-BE8D-A94EC1AF89E9}" destId="{AD2060D9-1C94-A345-BA9A-478CF445A36A}" srcOrd="2" destOrd="0" presId="urn:microsoft.com/office/officeart/2009/3/layout/HorizontalOrganizationChart"/>
    <dgm:cxn modelId="{89AE4A27-C640-7F4F-97F1-2AE1F93881FE}" type="presParOf" srcId="{A58C16FA-6368-B14C-A303-0D4B10A9E92E}" destId="{44C90681-9847-9248-A70E-F0893EB50EF1}" srcOrd="4" destOrd="0" presId="urn:microsoft.com/office/officeart/2009/3/layout/HorizontalOrganizationChart"/>
    <dgm:cxn modelId="{17D1C5CF-3690-2F4D-9A89-43255996FE95}" type="presParOf" srcId="{A58C16FA-6368-B14C-A303-0D4B10A9E92E}" destId="{27702AC9-C33B-8F46-AE30-5AD8F2D9FE06}" srcOrd="5" destOrd="0" presId="urn:microsoft.com/office/officeart/2009/3/layout/HorizontalOrganizationChart"/>
    <dgm:cxn modelId="{74592FB3-43F7-F047-A8C3-B69D1AC03B62}" type="presParOf" srcId="{27702AC9-C33B-8F46-AE30-5AD8F2D9FE06}" destId="{ECB406B1-0295-5C45-8D57-A77CA7588C4A}" srcOrd="0" destOrd="0" presId="urn:microsoft.com/office/officeart/2009/3/layout/HorizontalOrganizationChart"/>
    <dgm:cxn modelId="{88EE4A1A-78FD-7B41-BC5F-A60F09752202}" type="presParOf" srcId="{ECB406B1-0295-5C45-8D57-A77CA7588C4A}" destId="{8AE68FF3-1002-E14A-9018-BF2AE8ABCD8E}" srcOrd="0" destOrd="0" presId="urn:microsoft.com/office/officeart/2009/3/layout/HorizontalOrganizationChart"/>
    <dgm:cxn modelId="{C779F7F9-AD7C-F149-A9DC-C33E954A871A}" type="presParOf" srcId="{ECB406B1-0295-5C45-8D57-A77CA7588C4A}" destId="{10695FAF-FC8B-7A4F-B4FE-FF4D60792073}" srcOrd="1" destOrd="0" presId="urn:microsoft.com/office/officeart/2009/3/layout/HorizontalOrganizationChart"/>
    <dgm:cxn modelId="{8DEB6A6D-A92A-C342-BBCB-3150A97E9B87}" type="presParOf" srcId="{27702AC9-C33B-8F46-AE30-5AD8F2D9FE06}" destId="{234982AF-C2A6-564F-B2CC-DF104145FE12}" srcOrd="1" destOrd="0" presId="urn:microsoft.com/office/officeart/2009/3/layout/HorizontalOrganizationChart"/>
    <dgm:cxn modelId="{0F500B3A-8D3D-ED40-A268-89A1D002D542}" type="presParOf" srcId="{27702AC9-C33B-8F46-AE30-5AD8F2D9FE06}" destId="{F2FFFFC8-C136-B74B-A12F-1AB4B7B01853}" srcOrd="2" destOrd="0" presId="urn:microsoft.com/office/officeart/2009/3/layout/HorizontalOrganizationChart"/>
    <dgm:cxn modelId="{DD59FC80-679D-FC48-B37C-75F539384FF9}" type="presParOf" srcId="{A58C16FA-6368-B14C-A303-0D4B10A9E92E}" destId="{D6B0D12B-2BA8-2847-AA5B-33437CF1FA5D}" srcOrd="6" destOrd="0" presId="urn:microsoft.com/office/officeart/2009/3/layout/HorizontalOrganizationChart"/>
    <dgm:cxn modelId="{76907525-B29D-8445-8075-04946BC34340}" type="presParOf" srcId="{A58C16FA-6368-B14C-A303-0D4B10A9E92E}" destId="{A3A4EC8C-E255-FB41-AC54-EF061E83ED83}" srcOrd="7" destOrd="0" presId="urn:microsoft.com/office/officeart/2009/3/layout/HorizontalOrganizationChart"/>
    <dgm:cxn modelId="{0CCEBB07-DD0B-0B44-BBD1-4D66053521DB}" type="presParOf" srcId="{A3A4EC8C-E255-FB41-AC54-EF061E83ED83}" destId="{CB8EA8C4-C5B5-ED4A-BAF3-9C4F3CD802F4}" srcOrd="0" destOrd="0" presId="urn:microsoft.com/office/officeart/2009/3/layout/HorizontalOrganizationChart"/>
    <dgm:cxn modelId="{8BF0C314-87AC-CD46-978C-B7F8B3568EFB}" type="presParOf" srcId="{CB8EA8C4-C5B5-ED4A-BAF3-9C4F3CD802F4}" destId="{9ADB1E6D-16F6-9A4D-A163-304882D361AF}" srcOrd="0" destOrd="0" presId="urn:microsoft.com/office/officeart/2009/3/layout/HorizontalOrganizationChart"/>
    <dgm:cxn modelId="{8CFC1AE4-2CBA-B94B-AD6A-8B5B83DFC21F}" type="presParOf" srcId="{CB8EA8C4-C5B5-ED4A-BAF3-9C4F3CD802F4}" destId="{513416AD-7D71-2444-897E-AC76B4DE0387}" srcOrd="1" destOrd="0" presId="urn:microsoft.com/office/officeart/2009/3/layout/HorizontalOrganizationChart"/>
    <dgm:cxn modelId="{F54BE708-3328-5F4C-9EEA-1F1BE82393B5}" type="presParOf" srcId="{A3A4EC8C-E255-FB41-AC54-EF061E83ED83}" destId="{B6CEE6A8-08C8-614E-AF7F-A4A919D96FB2}" srcOrd="1" destOrd="0" presId="urn:microsoft.com/office/officeart/2009/3/layout/HorizontalOrganizationChart"/>
    <dgm:cxn modelId="{C2D791AB-71FC-F541-A032-4DF0C20C98C9}" type="presParOf" srcId="{A3A4EC8C-E255-FB41-AC54-EF061E83ED83}" destId="{F7EF41BE-E661-1149-BC88-C2E7971958B7}" srcOrd="2" destOrd="0" presId="urn:microsoft.com/office/officeart/2009/3/layout/HorizontalOrganizationChart"/>
    <dgm:cxn modelId="{633FBC8C-83F1-4D45-990F-CAE728060ADB}" type="presParOf" srcId="{F5FF2683-A9CD-674E-91DC-FAF085444FF7}" destId="{A5E65665-7444-684E-B659-8C2638C99D4C}" srcOrd="2" destOrd="0" presId="urn:microsoft.com/office/officeart/2009/3/layout/HorizontalOrganizationChart"/>
    <dgm:cxn modelId="{CAFC3356-1EB0-844B-A16B-DA87F7BFC378}" type="presParOf" srcId="{EB1C43F6-015F-0E4F-91F4-F48A3048AB61}" destId="{4BA1FFB4-335B-974B-A313-F4DED9CF30A0}" srcOrd="4" destOrd="0" presId="urn:microsoft.com/office/officeart/2009/3/layout/HorizontalOrganizationChart"/>
    <dgm:cxn modelId="{B2DB2212-15EA-3A4A-A009-BE4C2D9DF6F5}" type="presParOf" srcId="{EB1C43F6-015F-0E4F-91F4-F48A3048AB61}" destId="{0961F4F4-96AC-ED4E-A175-D9473784E0D0}" srcOrd="5" destOrd="0" presId="urn:microsoft.com/office/officeart/2009/3/layout/HorizontalOrganizationChart"/>
    <dgm:cxn modelId="{A5077C3C-C4FC-9545-8802-88904906D3B4}" type="presParOf" srcId="{0961F4F4-96AC-ED4E-A175-D9473784E0D0}" destId="{114A9101-259F-E646-B353-8BF2778D665E}" srcOrd="0" destOrd="0" presId="urn:microsoft.com/office/officeart/2009/3/layout/HorizontalOrganizationChart"/>
    <dgm:cxn modelId="{93874B34-7FB8-114C-9B84-146530EB90E1}" type="presParOf" srcId="{114A9101-259F-E646-B353-8BF2778D665E}" destId="{A0F787BE-1856-CE42-965E-889676F569B4}" srcOrd="0" destOrd="0" presId="urn:microsoft.com/office/officeart/2009/3/layout/HorizontalOrganizationChart"/>
    <dgm:cxn modelId="{4517E19E-ED48-5546-ABF4-8A7B415A9D6F}" type="presParOf" srcId="{114A9101-259F-E646-B353-8BF2778D665E}" destId="{E8D91281-3F95-2440-B684-3AFBC130BD28}" srcOrd="1" destOrd="0" presId="urn:microsoft.com/office/officeart/2009/3/layout/HorizontalOrganizationChart"/>
    <dgm:cxn modelId="{84968479-9EA8-3E48-9E4C-5C93435AC940}" type="presParOf" srcId="{0961F4F4-96AC-ED4E-A175-D9473784E0D0}" destId="{3CC2B2D1-B464-4447-816E-F2B1D806E3C2}" srcOrd="1" destOrd="0" presId="urn:microsoft.com/office/officeart/2009/3/layout/HorizontalOrganizationChart"/>
    <dgm:cxn modelId="{629A7527-8268-7D45-AF3C-8571176C2599}" type="presParOf" srcId="{3CC2B2D1-B464-4447-816E-F2B1D806E3C2}" destId="{D179C4C1-D91C-684E-8D1C-D86E6F84B831}" srcOrd="0" destOrd="0" presId="urn:microsoft.com/office/officeart/2009/3/layout/HorizontalOrganizationChart"/>
    <dgm:cxn modelId="{E2A82ACB-0415-E34C-A506-E5552F8B259F}" type="presParOf" srcId="{3CC2B2D1-B464-4447-816E-F2B1D806E3C2}" destId="{57447703-0582-7C44-AF10-459D9DE22D99}" srcOrd="1" destOrd="0" presId="urn:microsoft.com/office/officeart/2009/3/layout/HorizontalOrganizationChart"/>
    <dgm:cxn modelId="{46DEE7A9-36A1-DE46-BA16-544278169658}" type="presParOf" srcId="{57447703-0582-7C44-AF10-459D9DE22D99}" destId="{10ABD4B6-2233-8242-875B-1559DB458F2D}" srcOrd="0" destOrd="0" presId="urn:microsoft.com/office/officeart/2009/3/layout/HorizontalOrganizationChart"/>
    <dgm:cxn modelId="{2E2BDFF3-68B6-8A4C-8CC7-5946DE7A2435}" type="presParOf" srcId="{10ABD4B6-2233-8242-875B-1559DB458F2D}" destId="{C6579A7A-8316-B543-BAFF-24C944BFED75}" srcOrd="0" destOrd="0" presId="urn:microsoft.com/office/officeart/2009/3/layout/HorizontalOrganizationChart"/>
    <dgm:cxn modelId="{5EA91656-5F31-9940-A31D-C5E13C0BD62E}" type="presParOf" srcId="{10ABD4B6-2233-8242-875B-1559DB458F2D}" destId="{C78F17DB-62DA-7C41-B880-8459D4372B47}" srcOrd="1" destOrd="0" presId="urn:microsoft.com/office/officeart/2009/3/layout/HorizontalOrganizationChart"/>
    <dgm:cxn modelId="{B45804BD-A0C2-4342-9646-829D33D3A4A0}" type="presParOf" srcId="{57447703-0582-7C44-AF10-459D9DE22D99}" destId="{776B4C73-C31E-5346-AAD8-7DF9517241FE}" srcOrd="1" destOrd="0" presId="urn:microsoft.com/office/officeart/2009/3/layout/HorizontalOrganizationChart"/>
    <dgm:cxn modelId="{08274E57-1746-9F44-BF80-2E9CBB8780F2}" type="presParOf" srcId="{57447703-0582-7C44-AF10-459D9DE22D99}" destId="{7AC2CB60-89A1-A143-8E8B-EA34376FA11B}" srcOrd="2" destOrd="0" presId="urn:microsoft.com/office/officeart/2009/3/layout/HorizontalOrganizationChart"/>
    <dgm:cxn modelId="{F96A67B5-FB0C-DF49-ABDC-A78E3DE1E44A}" type="presParOf" srcId="{3CC2B2D1-B464-4447-816E-F2B1D806E3C2}" destId="{A41965E4-B49A-F346-81E5-896ED4711273}" srcOrd="2" destOrd="0" presId="urn:microsoft.com/office/officeart/2009/3/layout/HorizontalOrganizationChart"/>
    <dgm:cxn modelId="{825499A6-09D0-E240-9BEC-0BA7F4392D40}" type="presParOf" srcId="{3CC2B2D1-B464-4447-816E-F2B1D806E3C2}" destId="{386DA5EA-F8D6-4943-9737-23F0434CE8C6}" srcOrd="3" destOrd="0" presId="urn:microsoft.com/office/officeart/2009/3/layout/HorizontalOrganizationChart"/>
    <dgm:cxn modelId="{B099BB0C-9CE1-4244-8A24-16AABD18E718}" type="presParOf" srcId="{386DA5EA-F8D6-4943-9737-23F0434CE8C6}" destId="{6082F9F1-0A18-C64C-B6D6-479A06B07C35}" srcOrd="0" destOrd="0" presId="urn:microsoft.com/office/officeart/2009/3/layout/HorizontalOrganizationChart"/>
    <dgm:cxn modelId="{7857361A-654C-5E47-84DA-91542CA163C5}" type="presParOf" srcId="{6082F9F1-0A18-C64C-B6D6-479A06B07C35}" destId="{7888AE73-FE5B-A44F-9C33-E8A93156C9D3}" srcOrd="0" destOrd="0" presId="urn:microsoft.com/office/officeart/2009/3/layout/HorizontalOrganizationChart"/>
    <dgm:cxn modelId="{74EC4392-0BDE-2F45-9B60-89CF45EB92A4}" type="presParOf" srcId="{6082F9F1-0A18-C64C-B6D6-479A06B07C35}" destId="{15587AE4-1936-6147-A8AB-10049650F934}" srcOrd="1" destOrd="0" presId="urn:microsoft.com/office/officeart/2009/3/layout/HorizontalOrganizationChart"/>
    <dgm:cxn modelId="{127477E9-72B3-854A-8C78-72C535328680}" type="presParOf" srcId="{386DA5EA-F8D6-4943-9737-23F0434CE8C6}" destId="{71B6822B-F833-5446-A9AD-87CC60D79509}" srcOrd="1" destOrd="0" presId="urn:microsoft.com/office/officeart/2009/3/layout/HorizontalOrganizationChart"/>
    <dgm:cxn modelId="{4A749CBB-44BA-304D-93D7-8D837368BF2D}" type="presParOf" srcId="{386DA5EA-F8D6-4943-9737-23F0434CE8C6}" destId="{894EE2D8-7518-ED45-81CF-8AA258E1F907}" srcOrd="2" destOrd="0" presId="urn:microsoft.com/office/officeart/2009/3/layout/HorizontalOrganizationChart"/>
    <dgm:cxn modelId="{B10DAF9B-9E88-6140-8B76-ABF3D9DA4493}" type="presParOf" srcId="{3CC2B2D1-B464-4447-816E-F2B1D806E3C2}" destId="{06D3F159-8066-D043-8867-948C433670E1}" srcOrd="4" destOrd="0" presId="urn:microsoft.com/office/officeart/2009/3/layout/HorizontalOrganizationChart"/>
    <dgm:cxn modelId="{EE67C332-CB41-BC4E-BAF0-CDC5997850AE}" type="presParOf" srcId="{3CC2B2D1-B464-4447-816E-F2B1D806E3C2}" destId="{62C89AFB-2A83-F346-82C1-A3DED53C51FD}" srcOrd="5" destOrd="0" presId="urn:microsoft.com/office/officeart/2009/3/layout/HorizontalOrganizationChart"/>
    <dgm:cxn modelId="{03B46A8A-328B-7D4D-8059-84EA7F08CE9F}" type="presParOf" srcId="{62C89AFB-2A83-F346-82C1-A3DED53C51FD}" destId="{7E7F3C45-05FB-A44F-9CD8-6F7E5E104CDD}" srcOrd="0" destOrd="0" presId="urn:microsoft.com/office/officeart/2009/3/layout/HorizontalOrganizationChart"/>
    <dgm:cxn modelId="{1BA8DF0E-A0E7-0B43-AFE7-506C14EB34F8}" type="presParOf" srcId="{7E7F3C45-05FB-A44F-9CD8-6F7E5E104CDD}" destId="{F0C07129-1C01-2543-8918-94CDAB846A11}" srcOrd="0" destOrd="0" presId="urn:microsoft.com/office/officeart/2009/3/layout/HorizontalOrganizationChart"/>
    <dgm:cxn modelId="{F9656A51-CA7A-1343-B96B-F2EBB64937BB}" type="presParOf" srcId="{7E7F3C45-05FB-A44F-9CD8-6F7E5E104CDD}" destId="{47C00650-4D90-D64E-82C8-867EF787B943}" srcOrd="1" destOrd="0" presId="urn:microsoft.com/office/officeart/2009/3/layout/HorizontalOrganizationChart"/>
    <dgm:cxn modelId="{EDA3A1EC-9712-3D42-B2B2-A2A8E5D1A46C}" type="presParOf" srcId="{62C89AFB-2A83-F346-82C1-A3DED53C51FD}" destId="{011C3D68-D3B2-D34C-B788-38CEC9275D90}" srcOrd="1" destOrd="0" presId="urn:microsoft.com/office/officeart/2009/3/layout/HorizontalOrganizationChart"/>
    <dgm:cxn modelId="{522C0A15-909A-8E43-81C7-30E77203242C}" type="presParOf" srcId="{62C89AFB-2A83-F346-82C1-A3DED53C51FD}" destId="{E13EF667-C24A-2B42-A490-5CA92A0F561A}" srcOrd="2" destOrd="0" presId="urn:microsoft.com/office/officeart/2009/3/layout/HorizontalOrganizationChart"/>
    <dgm:cxn modelId="{74AE78A9-837B-234F-B175-CA91A0E7EFBA}" type="presParOf" srcId="{3CC2B2D1-B464-4447-816E-F2B1D806E3C2}" destId="{E292D20E-6DC8-C148-A87A-A894CC236F06}" srcOrd="6" destOrd="0" presId="urn:microsoft.com/office/officeart/2009/3/layout/HorizontalOrganizationChart"/>
    <dgm:cxn modelId="{89B66679-6A6E-9546-B1BF-443E38DC05E2}" type="presParOf" srcId="{3CC2B2D1-B464-4447-816E-F2B1D806E3C2}" destId="{FEB02A31-8744-214D-B2A6-D02FD93286EE}" srcOrd="7" destOrd="0" presId="urn:microsoft.com/office/officeart/2009/3/layout/HorizontalOrganizationChart"/>
    <dgm:cxn modelId="{674B9C5C-B142-2D43-AD49-68DD8B382D08}" type="presParOf" srcId="{FEB02A31-8744-214D-B2A6-D02FD93286EE}" destId="{96A4B89F-A335-9A48-A505-F9E3B636DD7C}" srcOrd="0" destOrd="0" presId="urn:microsoft.com/office/officeart/2009/3/layout/HorizontalOrganizationChart"/>
    <dgm:cxn modelId="{AD75D8EC-93FC-594D-9498-BE53FC8D5B45}" type="presParOf" srcId="{96A4B89F-A335-9A48-A505-F9E3B636DD7C}" destId="{AB47B93F-B55E-8C4F-8248-DB0B6701CB5D}" srcOrd="0" destOrd="0" presId="urn:microsoft.com/office/officeart/2009/3/layout/HorizontalOrganizationChart"/>
    <dgm:cxn modelId="{2A76B501-9E0E-A541-9C69-D1B20741829B}" type="presParOf" srcId="{96A4B89F-A335-9A48-A505-F9E3B636DD7C}" destId="{EEF46C7E-6FE2-9C46-AAF6-753316FCADDE}" srcOrd="1" destOrd="0" presId="urn:microsoft.com/office/officeart/2009/3/layout/HorizontalOrganizationChart"/>
    <dgm:cxn modelId="{35096E80-EA52-294F-BDF5-BB8AA7584AE0}" type="presParOf" srcId="{FEB02A31-8744-214D-B2A6-D02FD93286EE}" destId="{CC1226FB-D26A-EA4A-85D0-BEBB40ABDDFD}" srcOrd="1" destOrd="0" presId="urn:microsoft.com/office/officeart/2009/3/layout/HorizontalOrganizationChart"/>
    <dgm:cxn modelId="{099EF236-0E64-E745-8000-9BB4E7FDE599}" type="presParOf" srcId="{FEB02A31-8744-214D-B2A6-D02FD93286EE}" destId="{DF523DD4-D099-E64F-BD37-878AC1269FFB}" srcOrd="2" destOrd="0" presId="urn:microsoft.com/office/officeart/2009/3/layout/HorizontalOrganizationChart"/>
    <dgm:cxn modelId="{7E71EABF-BAE2-7048-8772-27905018559F}" type="presParOf" srcId="{0961F4F4-96AC-ED4E-A175-D9473784E0D0}" destId="{35FD62A3-051A-6545-90A9-E9C984AC6CA2}" srcOrd="2" destOrd="0" presId="urn:microsoft.com/office/officeart/2009/3/layout/HorizontalOrganizationChart"/>
    <dgm:cxn modelId="{6830A0DF-747C-3F44-AAF1-63D00735EEA0}" type="presParOf" srcId="{EB1C43F6-015F-0E4F-91F4-F48A3048AB61}" destId="{101507C5-0D0A-5B48-B26D-1D2A6068F6BB}" srcOrd="6" destOrd="0" presId="urn:microsoft.com/office/officeart/2009/3/layout/HorizontalOrganizationChart"/>
    <dgm:cxn modelId="{B6F8283A-EC34-984D-AA95-DE4664FEF3BA}" type="presParOf" srcId="{EB1C43F6-015F-0E4F-91F4-F48A3048AB61}" destId="{26314321-9899-1D4D-A854-39E5EA9F6FC7}" srcOrd="7" destOrd="0" presId="urn:microsoft.com/office/officeart/2009/3/layout/HorizontalOrganizationChart"/>
    <dgm:cxn modelId="{D5A5107A-7C4D-E44A-A0EF-3420F839530A}" type="presParOf" srcId="{26314321-9899-1D4D-A854-39E5EA9F6FC7}" destId="{0E918E02-CC46-6443-A4AE-670297755328}" srcOrd="0" destOrd="0" presId="urn:microsoft.com/office/officeart/2009/3/layout/HorizontalOrganizationChart"/>
    <dgm:cxn modelId="{CE592548-A7D7-1C42-B48D-EB83B8FFDB48}" type="presParOf" srcId="{0E918E02-CC46-6443-A4AE-670297755328}" destId="{800D453A-FF69-5E4A-8EE9-813DB84C6434}" srcOrd="0" destOrd="0" presId="urn:microsoft.com/office/officeart/2009/3/layout/HorizontalOrganizationChart"/>
    <dgm:cxn modelId="{3D009861-5F15-B443-98DB-08321CF06E4C}" type="presParOf" srcId="{0E918E02-CC46-6443-A4AE-670297755328}" destId="{2CBF27A2-5B35-1546-B321-884CCD293B6C}" srcOrd="1" destOrd="0" presId="urn:microsoft.com/office/officeart/2009/3/layout/HorizontalOrganizationChart"/>
    <dgm:cxn modelId="{340D268B-8CC4-604A-88C3-667E199AC135}" type="presParOf" srcId="{26314321-9899-1D4D-A854-39E5EA9F6FC7}" destId="{174349C4-C6D4-6A42-8C81-CB9437858F7E}" srcOrd="1" destOrd="0" presId="urn:microsoft.com/office/officeart/2009/3/layout/HorizontalOrganizationChart"/>
    <dgm:cxn modelId="{E00FB7B6-9623-8D4C-9A92-3B6500460714}" type="presParOf" srcId="{174349C4-C6D4-6A42-8C81-CB9437858F7E}" destId="{DCA64BBE-9DCF-E146-9CA1-DD47D906B8A9}" srcOrd="0" destOrd="0" presId="urn:microsoft.com/office/officeart/2009/3/layout/HorizontalOrganizationChart"/>
    <dgm:cxn modelId="{7539BDAF-999E-4947-B270-C7947C36E33B}" type="presParOf" srcId="{174349C4-C6D4-6A42-8C81-CB9437858F7E}" destId="{48AE3475-C93D-F440-B539-086004D6BE5D}" srcOrd="1" destOrd="0" presId="urn:microsoft.com/office/officeart/2009/3/layout/HorizontalOrganizationChart"/>
    <dgm:cxn modelId="{2D348AD3-55D2-4C43-B7FC-9158BBC21961}" type="presParOf" srcId="{48AE3475-C93D-F440-B539-086004D6BE5D}" destId="{1D98C73C-AAF2-CC44-9656-1DF678781F32}" srcOrd="0" destOrd="0" presId="urn:microsoft.com/office/officeart/2009/3/layout/HorizontalOrganizationChart"/>
    <dgm:cxn modelId="{0850C8D8-397C-D940-8D88-8E397831E6B7}" type="presParOf" srcId="{1D98C73C-AAF2-CC44-9656-1DF678781F32}" destId="{D01BF562-02F0-B642-A642-EE9B319A1A2A}" srcOrd="0" destOrd="0" presId="urn:microsoft.com/office/officeart/2009/3/layout/HorizontalOrganizationChart"/>
    <dgm:cxn modelId="{E761FB96-DDED-1944-8BE3-F0EA9E242D51}" type="presParOf" srcId="{1D98C73C-AAF2-CC44-9656-1DF678781F32}" destId="{2B5BBC03-EDDA-F446-817D-9C15D16EA2E6}" srcOrd="1" destOrd="0" presId="urn:microsoft.com/office/officeart/2009/3/layout/HorizontalOrganizationChart"/>
    <dgm:cxn modelId="{8C57AA42-0D73-1D41-AD9E-1E0EF798A190}" type="presParOf" srcId="{48AE3475-C93D-F440-B539-086004D6BE5D}" destId="{2F4BDE47-40BC-BB48-983B-0F254EB93FA8}" srcOrd="1" destOrd="0" presId="urn:microsoft.com/office/officeart/2009/3/layout/HorizontalOrganizationChart"/>
    <dgm:cxn modelId="{B1C20B87-77F0-8840-96F9-D3F3C64858EE}" type="presParOf" srcId="{48AE3475-C93D-F440-B539-086004D6BE5D}" destId="{DF663943-9555-4944-8148-F89463E45D11}" srcOrd="2" destOrd="0" presId="urn:microsoft.com/office/officeart/2009/3/layout/HorizontalOrganizationChart"/>
    <dgm:cxn modelId="{FB307FCD-FADD-9640-A8A5-173CF7E11B59}" type="presParOf" srcId="{174349C4-C6D4-6A42-8C81-CB9437858F7E}" destId="{54E9AF2D-A62E-3B41-84D8-6FA7877BD523}" srcOrd="2" destOrd="0" presId="urn:microsoft.com/office/officeart/2009/3/layout/HorizontalOrganizationChart"/>
    <dgm:cxn modelId="{67CFB3AD-1FBC-8B45-A83D-3049F6A2A8B3}" type="presParOf" srcId="{174349C4-C6D4-6A42-8C81-CB9437858F7E}" destId="{A9718C9C-8A2E-804A-A8E1-00F640396074}" srcOrd="3" destOrd="0" presId="urn:microsoft.com/office/officeart/2009/3/layout/HorizontalOrganizationChart"/>
    <dgm:cxn modelId="{1BA79790-2C64-6448-92F7-46E9123D6AA0}" type="presParOf" srcId="{A9718C9C-8A2E-804A-A8E1-00F640396074}" destId="{B60BDF34-6DE1-094C-838E-E25C87109EDA}" srcOrd="0" destOrd="0" presId="urn:microsoft.com/office/officeart/2009/3/layout/HorizontalOrganizationChart"/>
    <dgm:cxn modelId="{37BB71A6-4471-EF4E-A14E-ABB9D6A1B4F1}" type="presParOf" srcId="{B60BDF34-6DE1-094C-838E-E25C87109EDA}" destId="{E5C83D62-E9C6-2A44-869A-E1A01006086A}" srcOrd="0" destOrd="0" presId="urn:microsoft.com/office/officeart/2009/3/layout/HorizontalOrganizationChart"/>
    <dgm:cxn modelId="{01014566-29D0-0B41-A63D-B2F13796DC27}" type="presParOf" srcId="{B60BDF34-6DE1-094C-838E-E25C87109EDA}" destId="{7FBE5002-9F62-E847-9DAE-0C7A7E073780}" srcOrd="1" destOrd="0" presId="urn:microsoft.com/office/officeart/2009/3/layout/HorizontalOrganizationChart"/>
    <dgm:cxn modelId="{FB38CE8E-A596-5E4F-90C8-71220A5DD450}" type="presParOf" srcId="{A9718C9C-8A2E-804A-A8E1-00F640396074}" destId="{5921745D-08CF-904D-A9DD-14D49C5FB7DE}" srcOrd="1" destOrd="0" presId="urn:microsoft.com/office/officeart/2009/3/layout/HorizontalOrganizationChart"/>
    <dgm:cxn modelId="{F5B8C61B-0A5E-544A-BCA7-26FCE11BB3F2}" type="presParOf" srcId="{A9718C9C-8A2E-804A-A8E1-00F640396074}" destId="{048F7F05-2770-EA41-B45A-869E596B1B33}" srcOrd="2" destOrd="0" presId="urn:microsoft.com/office/officeart/2009/3/layout/HorizontalOrganizationChart"/>
    <dgm:cxn modelId="{710EB102-8206-9C45-A6F7-E4F3DE18C617}" type="presParOf" srcId="{174349C4-C6D4-6A42-8C81-CB9437858F7E}" destId="{B386100D-2E86-C342-8BD0-60654086FA50}" srcOrd="4" destOrd="0" presId="urn:microsoft.com/office/officeart/2009/3/layout/HorizontalOrganizationChart"/>
    <dgm:cxn modelId="{7D2E4067-606B-4147-9159-A8287BED663D}" type="presParOf" srcId="{174349C4-C6D4-6A42-8C81-CB9437858F7E}" destId="{1C7D60EA-D6B2-1D44-967B-57638749DC84}" srcOrd="5" destOrd="0" presId="urn:microsoft.com/office/officeart/2009/3/layout/HorizontalOrganizationChart"/>
    <dgm:cxn modelId="{39F7F3B1-0172-EF44-B159-5D871B05D81F}" type="presParOf" srcId="{1C7D60EA-D6B2-1D44-967B-57638749DC84}" destId="{948F956A-6D71-D441-B605-ACC665274372}" srcOrd="0" destOrd="0" presId="urn:microsoft.com/office/officeart/2009/3/layout/HorizontalOrganizationChart"/>
    <dgm:cxn modelId="{20660ECC-EB3D-1542-8C41-D62DE28F3A1D}" type="presParOf" srcId="{948F956A-6D71-D441-B605-ACC665274372}" destId="{7E441A51-8892-7B41-B846-CA77D5AF1256}" srcOrd="0" destOrd="0" presId="urn:microsoft.com/office/officeart/2009/3/layout/HorizontalOrganizationChart"/>
    <dgm:cxn modelId="{E18C1221-2462-594F-ABCB-91A2C0A3D39A}" type="presParOf" srcId="{948F956A-6D71-D441-B605-ACC665274372}" destId="{45F92C9B-C67A-7F46-8EB7-CCEBA4207DC9}" srcOrd="1" destOrd="0" presId="urn:microsoft.com/office/officeart/2009/3/layout/HorizontalOrganizationChart"/>
    <dgm:cxn modelId="{2ABB1E14-D5E6-0143-8D01-21CE7BC1FA42}" type="presParOf" srcId="{1C7D60EA-D6B2-1D44-967B-57638749DC84}" destId="{466227EB-8783-F244-97D3-108EF15187B3}" srcOrd="1" destOrd="0" presId="urn:microsoft.com/office/officeart/2009/3/layout/HorizontalOrganizationChart"/>
    <dgm:cxn modelId="{99CC2CFD-70A9-CA4E-9691-DBFAF9881E6A}" type="presParOf" srcId="{1C7D60EA-D6B2-1D44-967B-57638749DC84}" destId="{2E06A70A-52F0-C24B-8330-2341A5F5BF56}" srcOrd="2" destOrd="0" presId="urn:microsoft.com/office/officeart/2009/3/layout/HorizontalOrganizationChart"/>
    <dgm:cxn modelId="{D879B062-8091-F845-9D85-5F6BC4F7F6C0}" type="presParOf" srcId="{26314321-9899-1D4D-A854-39E5EA9F6FC7}" destId="{D98CD2A4-C6D0-294B-9358-8DF6CAA8DDF4}" srcOrd="2" destOrd="0" presId="urn:microsoft.com/office/officeart/2009/3/layout/HorizontalOrganizationChart"/>
    <dgm:cxn modelId="{CC87FB36-6576-FA45-8EAD-EEC34982D6C3}" type="presParOf" srcId="{EB1C43F6-015F-0E4F-91F4-F48A3048AB61}" destId="{5568CDF6-C4E5-8640-9864-159BBACC64F0}" srcOrd="8" destOrd="0" presId="urn:microsoft.com/office/officeart/2009/3/layout/HorizontalOrganizationChart"/>
    <dgm:cxn modelId="{0E4EFBE7-BC17-FF4A-A76B-46CB260B1E7D}" type="presParOf" srcId="{EB1C43F6-015F-0E4F-91F4-F48A3048AB61}" destId="{8FD080B7-044B-064D-96DF-7D15C3F0AFF2}" srcOrd="9" destOrd="0" presId="urn:microsoft.com/office/officeart/2009/3/layout/HorizontalOrganizationChart"/>
    <dgm:cxn modelId="{49F13130-0B3E-8649-B354-3849B983A992}" type="presParOf" srcId="{8FD080B7-044B-064D-96DF-7D15C3F0AFF2}" destId="{B9F602E4-CEE2-AD44-B8D9-EDE593D1DBF4}" srcOrd="0" destOrd="0" presId="urn:microsoft.com/office/officeart/2009/3/layout/HorizontalOrganizationChart"/>
    <dgm:cxn modelId="{6D680E94-5E0C-E646-B7A8-DE32229001C1}" type="presParOf" srcId="{B9F602E4-CEE2-AD44-B8D9-EDE593D1DBF4}" destId="{C4B0B037-E923-5844-AA19-8AF96D8CD6EC}" srcOrd="0" destOrd="0" presId="urn:microsoft.com/office/officeart/2009/3/layout/HorizontalOrganizationChart"/>
    <dgm:cxn modelId="{F8A92CA7-46DC-7746-8404-00449F0C3BB9}" type="presParOf" srcId="{B9F602E4-CEE2-AD44-B8D9-EDE593D1DBF4}" destId="{07703ADB-D06C-CD4E-9474-B19CE0EE0989}" srcOrd="1" destOrd="0" presId="urn:microsoft.com/office/officeart/2009/3/layout/HorizontalOrganizationChart"/>
    <dgm:cxn modelId="{CC641ADC-B808-DF48-BFFC-37E04A63C109}" type="presParOf" srcId="{8FD080B7-044B-064D-96DF-7D15C3F0AFF2}" destId="{FD9B46E2-908E-D142-B0A4-0865BF9F006E}" srcOrd="1" destOrd="0" presId="urn:microsoft.com/office/officeart/2009/3/layout/HorizontalOrganizationChart"/>
    <dgm:cxn modelId="{7CD71F81-221C-154A-AC53-A2D3EF5740E0}" type="presParOf" srcId="{FD9B46E2-908E-D142-B0A4-0865BF9F006E}" destId="{C073DE51-7CDD-D94A-B279-2E075EDF52D6}" srcOrd="0" destOrd="0" presId="urn:microsoft.com/office/officeart/2009/3/layout/HorizontalOrganizationChart"/>
    <dgm:cxn modelId="{1E70EE28-8F59-E846-83C3-D5FF9EAA76E4}" type="presParOf" srcId="{FD9B46E2-908E-D142-B0A4-0865BF9F006E}" destId="{F1F59121-D5C3-E04D-8EAA-CC2FA464B79D}" srcOrd="1" destOrd="0" presId="urn:microsoft.com/office/officeart/2009/3/layout/HorizontalOrganizationChart"/>
    <dgm:cxn modelId="{9178ED22-ED77-7842-858C-74D263C29C77}" type="presParOf" srcId="{F1F59121-D5C3-E04D-8EAA-CC2FA464B79D}" destId="{2FB5D65C-4395-404D-805A-4B68E96B6482}" srcOrd="0" destOrd="0" presId="urn:microsoft.com/office/officeart/2009/3/layout/HorizontalOrganizationChart"/>
    <dgm:cxn modelId="{E6E6057E-3A35-344D-98F9-128D0199F396}" type="presParOf" srcId="{2FB5D65C-4395-404D-805A-4B68E96B6482}" destId="{F09B1A02-2929-924A-8BE4-C7593761700B}" srcOrd="0" destOrd="0" presId="urn:microsoft.com/office/officeart/2009/3/layout/HorizontalOrganizationChart"/>
    <dgm:cxn modelId="{2D29BFE6-10EA-C445-982C-3723DD8C7B20}" type="presParOf" srcId="{2FB5D65C-4395-404D-805A-4B68E96B6482}" destId="{B81462AA-793C-644C-A160-26087F80B5A6}" srcOrd="1" destOrd="0" presId="urn:microsoft.com/office/officeart/2009/3/layout/HorizontalOrganizationChart"/>
    <dgm:cxn modelId="{396A82C4-ED3A-A147-A056-2D21D900856A}" type="presParOf" srcId="{F1F59121-D5C3-E04D-8EAA-CC2FA464B79D}" destId="{8CCBBF70-0A78-944C-AB21-2229D853C2D2}" srcOrd="1" destOrd="0" presId="urn:microsoft.com/office/officeart/2009/3/layout/HorizontalOrganizationChart"/>
    <dgm:cxn modelId="{25A1AA74-3C54-3B40-A6EF-4F24E4EC1558}" type="presParOf" srcId="{F1F59121-D5C3-E04D-8EAA-CC2FA464B79D}" destId="{D1C57766-2FBF-8C4E-B6CD-54FD207B1028}" srcOrd="2" destOrd="0" presId="urn:microsoft.com/office/officeart/2009/3/layout/HorizontalOrganizationChart"/>
    <dgm:cxn modelId="{6E26C738-C81A-824C-AA81-E80BAB771C0B}" type="presParOf" srcId="{FD9B46E2-908E-D142-B0A4-0865BF9F006E}" destId="{7B303401-47B9-F546-A6CF-5677A55BAE57}" srcOrd="2" destOrd="0" presId="urn:microsoft.com/office/officeart/2009/3/layout/HorizontalOrganizationChart"/>
    <dgm:cxn modelId="{A381455E-28C0-054C-A627-2FEB8960FA75}" type="presParOf" srcId="{FD9B46E2-908E-D142-B0A4-0865BF9F006E}" destId="{655FE666-773D-134C-AF40-D54E37449D24}" srcOrd="3" destOrd="0" presId="urn:microsoft.com/office/officeart/2009/3/layout/HorizontalOrganizationChart"/>
    <dgm:cxn modelId="{BFB3CF26-1D03-5248-8A7B-190972847355}" type="presParOf" srcId="{655FE666-773D-134C-AF40-D54E37449D24}" destId="{698E42C1-6D7D-4944-8202-AAA71E89CA4A}" srcOrd="0" destOrd="0" presId="urn:microsoft.com/office/officeart/2009/3/layout/HorizontalOrganizationChart"/>
    <dgm:cxn modelId="{F4CBB35E-A1C5-1D45-901F-37EF0827C4BF}" type="presParOf" srcId="{698E42C1-6D7D-4944-8202-AAA71E89CA4A}" destId="{5F0C3ECC-D67E-724B-89CD-77170EFD5A65}" srcOrd="0" destOrd="0" presId="urn:microsoft.com/office/officeart/2009/3/layout/HorizontalOrganizationChart"/>
    <dgm:cxn modelId="{FC22D49C-8CCB-0F4B-8A34-281598C3EDA4}" type="presParOf" srcId="{698E42C1-6D7D-4944-8202-AAA71E89CA4A}" destId="{FC20043A-D8E6-EE40-A749-48A938A89034}" srcOrd="1" destOrd="0" presId="urn:microsoft.com/office/officeart/2009/3/layout/HorizontalOrganizationChart"/>
    <dgm:cxn modelId="{7A809A99-F728-AD4A-9719-BD3BA61BF10C}" type="presParOf" srcId="{655FE666-773D-134C-AF40-D54E37449D24}" destId="{D9B87D17-770B-634C-95DD-E1A6907D5CC4}" srcOrd="1" destOrd="0" presId="urn:microsoft.com/office/officeart/2009/3/layout/HorizontalOrganizationChart"/>
    <dgm:cxn modelId="{FEA3E4F5-3240-F54D-A100-FFE4214FB029}" type="presParOf" srcId="{655FE666-773D-134C-AF40-D54E37449D24}" destId="{9FA9F039-6FCC-7B4A-9EFB-CCE917C695BA}" srcOrd="2" destOrd="0" presId="urn:microsoft.com/office/officeart/2009/3/layout/HorizontalOrganizationChart"/>
    <dgm:cxn modelId="{6DA312D7-F004-364A-A4AB-8630B8088478}" type="presParOf" srcId="{FD9B46E2-908E-D142-B0A4-0865BF9F006E}" destId="{33C6BF1E-D407-414E-B942-EE6E1D1998C9}" srcOrd="4" destOrd="0" presId="urn:microsoft.com/office/officeart/2009/3/layout/HorizontalOrganizationChart"/>
    <dgm:cxn modelId="{6FA95125-B3FE-2140-A4A0-406772C0A78D}" type="presParOf" srcId="{FD9B46E2-908E-D142-B0A4-0865BF9F006E}" destId="{B4E8B8F7-213B-E44C-A2BC-2CA3C193C709}" srcOrd="5" destOrd="0" presId="urn:microsoft.com/office/officeart/2009/3/layout/HorizontalOrganizationChart"/>
    <dgm:cxn modelId="{AB756703-0368-C646-8F91-8EE8729F8F11}" type="presParOf" srcId="{B4E8B8F7-213B-E44C-A2BC-2CA3C193C709}" destId="{22ED7C2F-D819-B744-8D85-0BC2F8BF7999}" srcOrd="0" destOrd="0" presId="urn:microsoft.com/office/officeart/2009/3/layout/HorizontalOrganizationChart"/>
    <dgm:cxn modelId="{E95A7F74-2056-0846-91EE-AF35E71AD54E}" type="presParOf" srcId="{22ED7C2F-D819-B744-8D85-0BC2F8BF7999}" destId="{69CF9FF6-1BFE-F04F-AB0A-2CA4D533B6E5}" srcOrd="0" destOrd="0" presId="urn:microsoft.com/office/officeart/2009/3/layout/HorizontalOrganizationChart"/>
    <dgm:cxn modelId="{46A7A92C-CC6F-064D-B3CA-7D4A1A92B970}" type="presParOf" srcId="{22ED7C2F-D819-B744-8D85-0BC2F8BF7999}" destId="{8E981D9E-CA06-8E4F-8210-07EF55BB7090}" srcOrd="1" destOrd="0" presId="urn:microsoft.com/office/officeart/2009/3/layout/HorizontalOrganizationChart"/>
    <dgm:cxn modelId="{6B512A1E-E9CA-5C4C-B497-45594E848511}" type="presParOf" srcId="{B4E8B8F7-213B-E44C-A2BC-2CA3C193C709}" destId="{A56F618B-DD6F-124F-9097-D789E986F653}" srcOrd="1" destOrd="0" presId="urn:microsoft.com/office/officeart/2009/3/layout/HorizontalOrganizationChart"/>
    <dgm:cxn modelId="{8CD914DB-6870-7242-AAFE-B1F7DEA639A9}" type="presParOf" srcId="{B4E8B8F7-213B-E44C-A2BC-2CA3C193C709}" destId="{A4A53456-7179-8345-B23E-FADB22694514}" srcOrd="2" destOrd="0" presId="urn:microsoft.com/office/officeart/2009/3/layout/HorizontalOrganizationChart"/>
    <dgm:cxn modelId="{6D531E98-EA08-3442-B69A-61043D1F5F59}" type="presParOf" srcId="{8FD080B7-044B-064D-96DF-7D15C3F0AFF2}" destId="{F715AFBD-36EF-0F4B-BB0C-2CC22CF762F3}" srcOrd="2" destOrd="0" presId="urn:microsoft.com/office/officeart/2009/3/layout/HorizontalOrganizationChart"/>
    <dgm:cxn modelId="{40E4ECB3-DD99-AA46-950D-C9967A2CCC33}" type="presParOf" srcId="{040D9054-E412-394A-A4E2-3658A06DABA9}" destId="{B23A5907-DED2-C242-B041-7EAB91801F67}"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3BE2AD-3DBF-B94D-909E-B6B10668AD1A}" type="doc">
      <dgm:prSet loTypeId="urn:microsoft.com/office/officeart/2009/3/layout/HorizontalOrganizationChart" loCatId="" qsTypeId="urn:microsoft.com/office/officeart/2005/8/quickstyle/simple3" qsCatId="simple" csTypeId="urn:microsoft.com/office/officeart/2005/8/colors/accent0_2" csCatId="mainScheme" phldr="1"/>
      <dgm:spPr/>
      <dgm:t>
        <a:bodyPr/>
        <a:lstStyle/>
        <a:p>
          <a:endParaRPr lang="zh-CN" altLang="en-US"/>
        </a:p>
      </dgm:t>
    </dgm:pt>
    <dgm:pt modelId="{7EE1E6DF-A451-B743-8945-E9DB5C5ECC71}">
      <dgm:prSet phldrT="[文本]" custT="1"/>
      <dgm:spPr/>
      <dgm:t>
        <a:bodyPr/>
        <a:lstStyle/>
        <a:p>
          <a:r>
            <a:rPr lang="en-US" sz="1200" dirty="0" smtClean="0"/>
            <a:t>2 </a:t>
          </a:r>
          <a:r>
            <a:rPr lang="zh-CN" sz="1200" dirty="0" smtClean="0"/>
            <a:t>中国文化的历史发展脉络</a:t>
          </a:r>
          <a:endParaRPr lang="zh-CN" altLang="en-US" sz="1200" dirty="0"/>
        </a:p>
      </dgm:t>
    </dgm:pt>
    <dgm:pt modelId="{23C03697-598E-AE46-9FF9-1D6658AD78BC}" cxnId="{C583AF4A-948D-1444-ACB0-9A0FD4E719D7}" type="parTrans">
      <dgm:prSet/>
      <dgm:spPr/>
      <dgm:t>
        <a:bodyPr/>
        <a:lstStyle/>
        <a:p>
          <a:endParaRPr lang="zh-CN" altLang="en-US" sz="3200"/>
        </a:p>
      </dgm:t>
    </dgm:pt>
    <dgm:pt modelId="{DB004CB9-DD5F-EF44-BF4B-A38245D26AE0}" cxnId="{C583AF4A-948D-1444-ACB0-9A0FD4E719D7}" type="sibTrans">
      <dgm:prSet/>
      <dgm:spPr/>
      <dgm:t>
        <a:bodyPr/>
        <a:lstStyle/>
        <a:p>
          <a:endParaRPr lang="zh-CN" altLang="en-US" sz="3200"/>
        </a:p>
      </dgm:t>
    </dgm:pt>
    <dgm:pt modelId="{08AC3151-1874-3946-A375-EAACCCEA28F2}">
      <dgm:prSet phldrT="[文本]" custT="1"/>
      <dgm:spPr>
        <a:solidFill>
          <a:schemeClr val="bg1"/>
        </a:solidFill>
      </dgm:spPr>
      <dgm:t>
        <a:bodyPr/>
        <a:lstStyle/>
        <a:p>
          <a:r>
            <a:rPr lang="en-US" sz="1200" dirty="0" smtClean="0"/>
            <a:t>2.1 </a:t>
          </a:r>
          <a:r>
            <a:rPr lang="zh-CN" sz="1200" dirty="0" smtClean="0"/>
            <a:t>中国文化的创始与奠基</a:t>
          </a:r>
          <a:endParaRPr lang="zh-CN" altLang="en-US" sz="1200" dirty="0"/>
        </a:p>
      </dgm:t>
    </dgm:pt>
    <dgm:pt modelId="{9597055C-B528-6740-9FA1-4BCC1D6B626D}" cxnId="{1AC73399-E7A2-9445-AF04-947E66E61546}" type="parTrans">
      <dgm:prSet/>
      <dgm:spPr/>
      <dgm:t>
        <a:bodyPr/>
        <a:lstStyle/>
        <a:p>
          <a:endParaRPr lang="zh-CN" altLang="en-US" sz="3200"/>
        </a:p>
      </dgm:t>
    </dgm:pt>
    <dgm:pt modelId="{5467D4AD-0A52-B247-8E2B-7DEF1F0E4DCD}" cxnId="{1AC73399-E7A2-9445-AF04-947E66E61546}" type="sibTrans">
      <dgm:prSet/>
      <dgm:spPr/>
      <dgm:t>
        <a:bodyPr/>
        <a:lstStyle/>
        <a:p>
          <a:endParaRPr lang="zh-CN" altLang="en-US" sz="3200"/>
        </a:p>
      </dgm:t>
    </dgm:pt>
    <dgm:pt modelId="{EA396543-E6FB-B047-BE99-A0A7E665E229}">
      <dgm:prSet phldrT="[文本]" custT="1"/>
      <dgm:spPr>
        <a:solidFill>
          <a:srgbClr val="FFFFFF"/>
        </a:solidFill>
      </dgm:spPr>
      <dgm:t>
        <a:bodyPr/>
        <a:lstStyle/>
        <a:p>
          <a:r>
            <a:rPr lang="en-US" sz="1200" dirty="0" smtClean="0"/>
            <a:t>2.2 </a:t>
          </a:r>
          <a:r>
            <a:rPr lang="zh-CN" sz="1200" dirty="0" smtClean="0"/>
            <a:t>秦汉：统一王朝政治下的文化演变</a:t>
          </a:r>
          <a:endParaRPr lang="zh-CN" altLang="en-US" sz="1200" dirty="0"/>
        </a:p>
      </dgm:t>
    </dgm:pt>
    <dgm:pt modelId="{67E30BAC-85E8-2643-930C-D258AD9742AF}" cxnId="{70BDF0B8-1255-6D47-995D-02852F699F0B}" type="parTrans">
      <dgm:prSet/>
      <dgm:spPr/>
      <dgm:t>
        <a:bodyPr/>
        <a:lstStyle/>
        <a:p>
          <a:endParaRPr lang="zh-CN" altLang="en-US" sz="3200"/>
        </a:p>
      </dgm:t>
    </dgm:pt>
    <dgm:pt modelId="{0E508C4D-75F2-CD46-85C8-4E1B5D397640}" cxnId="{70BDF0B8-1255-6D47-995D-02852F699F0B}" type="sibTrans">
      <dgm:prSet/>
      <dgm:spPr/>
      <dgm:t>
        <a:bodyPr/>
        <a:lstStyle/>
        <a:p>
          <a:endParaRPr lang="zh-CN" altLang="en-US" sz="3200"/>
        </a:p>
      </dgm:t>
    </dgm:pt>
    <dgm:pt modelId="{15F4D226-0C10-0B4B-AC8A-0FAEB60EB85F}">
      <dgm:prSet phldrT="[文本]" custT="1"/>
      <dgm:spPr>
        <a:solidFill>
          <a:schemeClr val="bg1"/>
        </a:solidFill>
      </dgm:spPr>
      <dgm:t>
        <a:bodyPr/>
        <a:lstStyle/>
        <a:p>
          <a:r>
            <a:rPr lang="en-US" sz="1200" dirty="0" smtClean="0"/>
            <a:t>2.3 </a:t>
          </a:r>
          <a:r>
            <a:rPr lang="zh-CN" sz="1200" dirty="0" smtClean="0"/>
            <a:t>魏晋南北朝：中国文化在曲折中的前进</a:t>
          </a:r>
          <a:endParaRPr lang="zh-CN" altLang="en-US" sz="1200" dirty="0"/>
        </a:p>
      </dgm:t>
    </dgm:pt>
    <dgm:pt modelId="{5325D05D-A886-7143-9C7C-4824C71B037F}" cxnId="{3D3E11DA-D5A5-3648-AF35-BA1CDE73511B}" type="parTrans">
      <dgm:prSet/>
      <dgm:spPr/>
      <dgm:t>
        <a:bodyPr/>
        <a:lstStyle/>
        <a:p>
          <a:endParaRPr lang="zh-CN" altLang="en-US" sz="3200"/>
        </a:p>
      </dgm:t>
    </dgm:pt>
    <dgm:pt modelId="{FC40610B-D2FE-DA4C-AAE0-683EEDEA2AFB}" cxnId="{3D3E11DA-D5A5-3648-AF35-BA1CDE73511B}" type="sibTrans">
      <dgm:prSet/>
      <dgm:spPr/>
      <dgm:t>
        <a:bodyPr/>
        <a:lstStyle/>
        <a:p>
          <a:endParaRPr lang="zh-CN" altLang="en-US" sz="3200"/>
        </a:p>
      </dgm:t>
    </dgm:pt>
    <dgm:pt modelId="{FD590185-71C7-C341-AF1E-DCE0BBC4ADBF}">
      <dgm:prSet custT="1"/>
      <dgm:spPr>
        <a:solidFill>
          <a:srgbClr val="ED7D31"/>
        </a:solidFill>
      </dgm:spPr>
      <dgm:t>
        <a:bodyPr/>
        <a:lstStyle/>
        <a:p>
          <a:r>
            <a:rPr lang="en-US" sz="1200" dirty="0" smtClean="0"/>
            <a:t>2.4 </a:t>
          </a:r>
          <a:r>
            <a:rPr lang="zh-CN" sz="1200" dirty="0" smtClean="0"/>
            <a:t>隋唐两宋：中国文化的鼎盛时代</a:t>
          </a:r>
          <a:r>
            <a:rPr lang="en-US" sz="1200" dirty="0" smtClean="0"/>
            <a:t> </a:t>
          </a:r>
          <a:endParaRPr lang="zh-CN" altLang="en-US" sz="1200" dirty="0"/>
        </a:p>
      </dgm:t>
    </dgm:pt>
    <dgm:pt modelId="{D81D9DB1-B644-9E45-A0AD-11BE5D157D00}" cxnId="{397DEDF2-6312-F249-9EC2-E39E7626C354}" type="parTrans">
      <dgm:prSet/>
      <dgm:spPr/>
      <dgm:t>
        <a:bodyPr/>
        <a:lstStyle/>
        <a:p>
          <a:endParaRPr lang="zh-CN" altLang="en-US" sz="3200"/>
        </a:p>
      </dgm:t>
    </dgm:pt>
    <dgm:pt modelId="{0EE843B6-1670-9140-9FD9-8F9B556D6A8A}" cxnId="{397DEDF2-6312-F249-9EC2-E39E7626C354}" type="sibTrans">
      <dgm:prSet/>
      <dgm:spPr/>
      <dgm:t>
        <a:bodyPr/>
        <a:lstStyle/>
        <a:p>
          <a:endParaRPr lang="zh-CN" altLang="en-US" sz="3200"/>
        </a:p>
      </dgm:t>
    </dgm:pt>
    <dgm:pt modelId="{011AE1D3-3A67-CD4E-9715-E257CF336B3B}">
      <dgm:prSet custT="1"/>
      <dgm:spPr/>
      <dgm:t>
        <a:bodyPr/>
        <a:lstStyle/>
        <a:p>
          <a:r>
            <a:rPr lang="en-US" sz="1200" dirty="0" smtClean="0"/>
            <a:t>2.5 </a:t>
          </a:r>
          <a:r>
            <a:rPr lang="zh-CN" sz="1200" dirty="0" smtClean="0"/>
            <a:t>元明清：中国文化的衰变期</a:t>
          </a:r>
          <a:endParaRPr lang="zh-CN" altLang="en-US" sz="1200" dirty="0"/>
        </a:p>
      </dgm:t>
    </dgm:pt>
    <dgm:pt modelId="{9A322DE6-947F-0A47-8450-236C7BAA1EBA}" cxnId="{B537440D-4B8B-AC4D-8216-FE839FA515F1}" type="parTrans">
      <dgm:prSet/>
      <dgm:spPr/>
      <dgm:t>
        <a:bodyPr/>
        <a:lstStyle/>
        <a:p>
          <a:endParaRPr lang="zh-CN" altLang="en-US" sz="3200"/>
        </a:p>
      </dgm:t>
    </dgm:pt>
    <dgm:pt modelId="{1BB6F047-1088-6344-9054-E1121A4435B1}" cxnId="{B537440D-4B8B-AC4D-8216-FE839FA515F1}" type="sibTrans">
      <dgm:prSet/>
      <dgm:spPr/>
      <dgm:t>
        <a:bodyPr/>
        <a:lstStyle/>
        <a:p>
          <a:endParaRPr lang="zh-CN" altLang="en-US" sz="3200"/>
        </a:p>
      </dgm:t>
    </dgm:pt>
    <dgm:pt modelId="{8514807E-057A-5A46-B3B2-2F7647BA4F56}">
      <dgm:prSet custT="1"/>
      <dgm:spPr/>
      <dgm:t>
        <a:bodyPr/>
        <a:lstStyle/>
        <a:p>
          <a:r>
            <a:rPr lang="en-US" sz="1200" dirty="0" smtClean="0"/>
            <a:t>2.2.1 </a:t>
          </a:r>
          <a:r>
            <a:rPr lang="zh-CN" sz="1200" dirty="0" smtClean="0"/>
            <a:t>边疆的开拓与文明的同步发展</a:t>
          </a:r>
          <a:endParaRPr lang="zh-CN" altLang="en-US" sz="1200" dirty="0"/>
        </a:p>
      </dgm:t>
    </dgm:pt>
    <dgm:pt modelId="{FDE33FB0-4955-0A4A-B054-43C768A6F997}" cxnId="{36F8161B-3429-A24D-A0F7-AB48082D2987}" type="parTrans">
      <dgm:prSet/>
      <dgm:spPr/>
      <dgm:t>
        <a:bodyPr/>
        <a:lstStyle/>
        <a:p>
          <a:endParaRPr lang="zh-CN" altLang="en-US" sz="3200"/>
        </a:p>
      </dgm:t>
    </dgm:pt>
    <dgm:pt modelId="{78D3CE8E-5076-C740-B921-1AAB9AD38414}" cxnId="{36F8161B-3429-A24D-A0F7-AB48082D2987}" type="sibTrans">
      <dgm:prSet/>
      <dgm:spPr/>
      <dgm:t>
        <a:bodyPr/>
        <a:lstStyle/>
        <a:p>
          <a:endParaRPr lang="zh-CN" altLang="en-US" sz="3200"/>
        </a:p>
      </dgm:t>
    </dgm:pt>
    <dgm:pt modelId="{1238D103-A240-0F43-9766-DE88AC49B2DE}">
      <dgm:prSet custT="1"/>
      <dgm:spPr/>
      <dgm:t>
        <a:bodyPr/>
        <a:lstStyle/>
        <a:p>
          <a:r>
            <a:rPr lang="en-US" sz="1200" dirty="0" smtClean="0"/>
            <a:t>2.1.1 </a:t>
          </a:r>
          <a:r>
            <a:rPr lang="zh-CN" sz="1200" dirty="0" smtClean="0"/>
            <a:t>中国文化的多元发生</a:t>
          </a:r>
          <a:endParaRPr lang="zh-CN" altLang="en-US" sz="1200" dirty="0"/>
        </a:p>
      </dgm:t>
    </dgm:pt>
    <dgm:pt modelId="{A0EF42B8-4699-7E43-AFB9-04303D502115}" cxnId="{1373FC08-17C2-E143-BBC1-98914D57FBEB}" type="parTrans">
      <dgm:prSet/>
      <dgm:spPr/>
      <dgm:t>
        <a:bodyPr/>
        <a:lstStyle/>
        <a:p>
          <a:endParaRPr lang="zh-CN" altLang="en-US" sz="3200"/>
        </a:p>
      </dgm:t>
    </dgm:pt>
    <dgm:pt modelId="{368FF275-EA35-D44E-B01C-D278401541F0}" cxnId="{1373FC08-17C2-E143-BBC1-98914D57FBEB}" type="sibTrans">
      <dgm:prSet/>
      <dgm:spPr/>
      <dgm:t>
        <a:bodyPr/>
        <a:lstStyle/>
        <a:p>
          <a:endParaRPr lang="zh-CN" altLang="en-US" sz="3200"/>
        </a:p>
      </dgm:t>
    </dgm:pt>
    <dgm:pt modelId="{164CF542-7158-6F47-984D-8F18BE2C6FEF}">
      <dgm:prSet custT="1"/>
      <dgm:spPr/>
      <dgm:t>
        <a:bodyPr/>
        <a:lstStyle/>
        <a:p>
          <a:r>
            <a:rPr lang="en-US" sz="1200" dirty="0" smtClean="0"/>
            <a:t>2.1.2</a:t>
          </a:r>
          <a:r>
            <a:rPr lang="zh-CN" altLang="en-US" sz="1200" dirty="0" smtClean="0"/>
            <a:t> </a:t>
          </a:r>
          <a:r>
            <a:rPr lang="zh-CN" sz="1200" dirty="0" smtClean="0"/>
            <a:t>传说时代的文化线索</a:t>
          </a:r>
          <a:endParaRPr lang="zh-CN" altLang="en-US" sz="1200" dirty="0"/>
        </a:p>
      </dgm:t>
    </dgm:pt>
    <dgm:pt modelId="{85B30A7D-D5B6-6741-BA56-457D33FD9DD1}" cxnId="{466B9F4A-A449-0C48-9003-1F345F824500}" type="parTrans">
      <dgm:prSet/>
      <dgm:spPr/>
      <dgm:t>
        <a:bodyPr/>
        <a:lstStyle/>
        <a:p>
          <a:endParaRPr lang="zh-CN" altLang="en-US" sz="3200"/>
        </a:p>
      </dgm:t>
    </dgm:pt>
    <dgm:pt modelId="{B60C1759-5209-1C4A-9206-5B10CBA3EC8F}" cxnId="{466B9F4A-A449-0C48-9003-1F345F824500}" type="sibTrans">
      <dgm:prSet/>
      <dgm:spPr/>
      <dgm:t>
        <a:bodyPr/>
        <a:lstStyle/>
        <a:p>
          <a:endParaRPr lang="zh-CN" altLang="en-US" sz="3200"/>
        </a:p>
      </dgm:t>
    </dgm:pt>
    <dgm:pt modelId="{D8304AA7-F8AF-1E48-B7CF-5A9CC5B54711}">
      <dgm:prSet custT="1"/>
      <dgm:spPr/>
      <dgm:t>
        <a:bodyPr/>
        <a:lstStyle/>
        <a:p>
          <a:r>
            <a:rPr lang="en-US" sz="1200" dirty="0" smtClean="0"/>
            <a:t>2.1.3 </a:t>
          </a:r>
          <a:r>
            <a:rPr lang="zh-CN" sz="1200" dirty="0" smtClean="0"/>
            <a:t>夏、商、西周：族群代兴历史的结束与统一化文明进程的开始</a:t>
          </a:r>
          <a:endParaRPr lang="zh-CN" altLang="en-US" sz="1200" dirty="0"/>
        </a:p>
      </dgm:t>
    </dgm:pt>
    <dgm:pt modelId="{C8D9C8C1-38C0-CD44-91F1-9E9A0BA3F870}" cxnId="{3181C926-27E0-314B-AFE0-26D2807AB3D0}" type="parTrans">
      <dgm:prSet/>
      <dgm:spPr/>
      <dgm:t>
        <a:bodyPr/>
        <a:lstStyle/>
        <a:p>
          <a:endParaRPr lang="zh-CN" altLang="en-US" sz="3200"/>
        </a:p>
      </dgm:t>
    </dgm:pt>
    <dgm:pt modelId="{EFE48FA7-001F-4546-9EC7-D632752B84FC}" cxnId="{3181C926-27E0-314B-AFE0-26D2807AB3D0}" type="sibTrans">
      <dgm:prSet/>
      <dgm:spPr/>
      <dgm:t>
        <a:bodyPr/>
        <a:lstStyle/>
        <a:p>
          <a:endParaRPr lang="zh-CN" altLang="en-US" sz="3200"/>
        </a:p>
      </dgm:t>
    </dgm:pt>
    <dgm:pt modelId="{F00590A2-1799-3344-8F4E-D1610FDA6008}">
      <dgm:prSet custT="1"/>
      <dgm:spPr/>
      <dgm:t>
        <a:bodyPr/>
        <a:lstStyle/>
        <a:p>
          <a:r>
            <a:rPr lang="en-US" sz="1200" dirty="0" smtClean="0"/>
            <a:t>2.1.4 </a:t>
          </a:r>
          <a:r>
            <a:rPr lang="zh-CN" sz="1200" dirty="0" smtClean="0"/>
            <a:t>春秋战国：文化观念的原创时代</a:t>
          </a:r>
          <a:r>
            <a:rPr lang="en-US" sz="1200" dirty="0" smtClean="0"/>
            <a:t> </a:t>
          </a:r>
          <a:endParaRPr lang="zh-CN" altLang="en-US" sz="1200" dirty="0"/>
        </a:p>
      </dgm:t>
    </dgm:pt>
    <dgm:pt modelId="{0C5559EA-5A38-264E-8466-76AEF901A8DF}" cxnId="{B7061BFA-449C-314E-A632-5BE4508326AE}" type="parTrans">
      <dgm:prSet/>
      <dgm:spPr/>
      <dgm:t>
        <a:bodyPr/>
        <a:lstStyle/>
        <a:p>
          <a:endParaRPr lang="zh-CN" altLang="en-US" sz="3200"/>
        </a:p>
      </dgm:t>
    </dgm:pt>
    <dgm:pt modelId="{7ABFC541-1EC7-044E-8D15-C40AD21D05F4}" cxnId="{B7061BFA-449C-314E-A632-5BE4508326AE}" type="sibTrans">
      <dgm:prSet/>
      <dgm:spPr/>
      <dgm:t>
        <a:bodyPr/>
        <a:lstStyle/>
        <a:p>
          <a:endParaRPr lang="zh-CN" altLang="en-US" sz="3200"/>
        </a:p>
      </dgm:t>
    </dgm:pt>
    <dgm:pt modelId="{AE8EE06C-502B-5E4B-A065-82DE4A74F625}">
      <dgm:prSet custT="1"/>
      <dgm:spPr/>
      <dgm:t>
        <a:bodyPr/>
        <a:lstStyle/>
        <a:p>
          <a:r>
            <a:rPr lang="en-US" sz="1200" dirty="0" smtClean="0"/>
            <a:t>2.2.2 </a:t>
          </a:r>
          <a:r>
            <a:rPr lang="zh-CN" sz="1200" dirty="0" smtClean="0"/>
            <a:t>王朝政治的新格局</a:t>
          </a:r>
          <a:endParaRPr lang="zh-CN" altLang="en-US" sz="1200" dirty="0"/>
        </a:p>
      </dgm:t>
    </dgm:pt>
    <dgm:pt modelId="{18006D0B-462E-9C41-822F-EE3CC9B54104}" cxnId="{43BA615B-F01D-4147-8242-906A8739D789}" type="parTrans">
      <dgm:prSet/>
      <dgm:spPr/>
      <dgm:t>
        <a:bodyPr/>
        <a:lstStyle/>
        <a:p>
          <a:endParaRPr lang="zh-CN" altLang="en-US" sz="3200"/>
        </a:p>
      </dgm:t>
    </dgm:pt>
    <dgm:pt modelId="{E0DE037F-F808-B54F-BDD1-D7733964EF54}" cxnId="{43BA615B-F01D-4147-8242-906A8739D789}" type="sibTrans">
      <dgm:prSet/>
      <dgm:spPr/>
      <dgm:t>
        <a:bodyPr/>
        <a:lstStyle/>
        <a:p>
          <a:endParaRPr lang="zh-CN" altLang="en-US" sz="3200"/>
        </a:p>
      </dgm:t>
    </dgm:pt>
    <dgm:pt modelId="{F010527B-29A0-704B-94BC-71A6A3ABAC39}">
      <dgm:prSet custT="1"/>
      <dgm:spPr/>
      <dgm:t>
        <a:bodyPr/>
        <a:lstStyle/>
        <a:p>
          <a:r>
            <a:rPr lang="en-US" sz="1200" dirty="0" smtClean="0"/>
            <a:t>2.2.3 </a:t>
          </a:r>
          <a:r>
            <a:rPr lang="zh-CN" sz="1200" dirty="0" smtClean="0"/>
            <a:t>重农主义的基本国策</a:t>
          </a:r>
          <a:endParaRPr lang="zh-CN" altLang="en-US" sz="1200" dirty="0"/>
        </a:p>
      </dgm:t>
    </dgm:pt>
    <dgm:pt modelId="{A4664377-EA78-7F49-9DD3-89BC1B9A3535}" cxnId="{38ED7AAB-B534-B24B-A53E-B0ACF3EE1C1A}" type="parTrans">
      <dgm:prSet/>
      <dgm:spPr/>
      <dgm:t>
        <a:bodyPr/>
        <a:lstStyle/>
        <a:p>
          <a:endParaRPr lang="zh-CN" altLang="en-US" sz="3200"/>
        </a:p>
      </dgm:t>
    </dgm:pt>
    <dgm:pt modelId="{46A01CB7-4730-474D-A1AC-16AB5527501E}" cxnId="{38ED7AAB-B534-B24B-A53E-B0ACF3EE1C1A}" type="sibTrans">
      <dgm:prSet/>
      <dgm:spPr/>
      <dgm:t>
        <a:bodyPr/>
        <a:lstStyle/>
        <a:p>
          <a:endParaRPr lang="zh-CN" altLang="en-US" sz="3200"/>
        </a:p>
      </dgm:t>
    </dgm:pt>
    <dgm:pt modelId="{75C10E79-6A86-734F-A355-403109FEBD36}">
      <dgm:prSet custT="1"/>
      <dgm:spPr/>
      <dgm:t>
        <a:bodyPr/>
        <a:lstStyle/>
        <a:p>
          <a:r>
            <a:rPr lang="en-US" sz="1200" dirty="0" smtClean="0"/>
            <a:t>2.2.4 </a:t>
          </a:r>
          <a:r>
            <a:rPr lang="zh-CN" sz="1200" dirty="0" smtClean="0"/>
            <a:t>两汉经学的历史、文化功能</a:t>
          </a:r>
          <a:endParaRPr lang="zh-CN" altLang="en-US" sz="1200" dirty="0"/>
        </a:p>
      </dgm:t>
    </dgm:pt>
    <dgm:pt modelId="{485520A6-8A53-2F4F-A1A4-F6397CD72C9F}" cxnId="{1B8D4D82-8558-9841-A51B-EAF9BB32574D}" type="parTrans">
      <dgm:prSet/>
      <dgm:spPr/>
      <dgm:t>
        <a:bodyPr/>
        <a:lstStyle/>
        <a:p>
          <a:endParaRPr lang="zh-CN" altLang="en-US" sz="3200"/>
        </a:p>
      </dgm:t>
    </dgm:pt>
    <dgm:pt modelId="{3AB521EA-4184-134B-96FB-CCA5C5D7ABBD}" cxnId="{1B8D4D82-8558-9841-A51B-EAF9BB32574D}" type="sibTrans">
      <dgm:prSet/>
      <dgm:spPr/>
      <dgm:t>
        <a:bodyPr/>
        <a:lstStyle/>
        <a:p>
          <a:endParaRPr lang="zh-CN" altLang="en-US" sz="3200"/>
        </a:p>
      </dgm:t>
    </dgm:pt>
    <dgm:pt modelId="{B13CE5CC-8B5D-9843-9D73-5AA832A70242}">
      <dgm:prSet custT="1"/>
      <dgm:spPr/>
      <dgm:t>
        <a:bodyPr/>
        <a:lstStyle/>
        <a:p>
          <a:r>
            <a:rPr lang="en-US" sz="1200" dirty="0" smtClean="0"/>
            <a:t>2.3.1 </a:t>
          </a:r>
          <a:r>
            <a:rPr lang="zh-CN" sz="1200" dirty="0" smtClean="0"/>
            <a:t>西晋灭亡引起的变动</a:t>
          </a:r>
          <a:endParaRPr lang="zh-CN" altLang="en-US" sz="1200" dirty="0"/>
        </a:p>
      </dgm:t>
    </dgm:pt>
    <dgm:pt modelId="{D7B9D86C-C5D7-3742-8854-1A06C87A061F}" cxnId="{F2B8D286-413B-1641-9755-F8B05B642783}" type="parTrans">
      <dgm:prSet/>
      <dgm:spPr/>
      <dgm:t>
        <a:bodyPr/>
        <a:lstStyle/>
        <a:p>
          <a:endParaRPr lang="zh-CN" altLang="en-US" sz="3200"/>
        </a:p>
      </dgm:t>
    </dgm:pt>
    <dgm:pt modelId="{638E7C31-E208-3642-BDB2-A771C65F5E1B}" cxnId="{F2B8D286-413B-1641-9755-F8B05B642783}" type="sibTrans">
      <dgm:prSet/>
      <dgm:spPr/>
      <dgm:t>
        <a:bodyPr/>
        <a:lstStyle/>
        <a:p>
          <a:endParaRPr lang="zh-CN" altLang="en-US" sz="3200"/>
        </a:p>
      </dgm:t>
    </dgm:pt>
    <dgm:pt modelId="{1F97FC53-8FEC-2143-9317-9D5035235348}">
      <dgm:prSet custT="1"/>
      <dgm:spPr/>
      <dgm:t>
        <a:bodyPr/>
        <a:lstStyle/>
        <a:p>
          <a:r>
            <a:rPr lang="en-US" sz="1200" dirty="0" smtClean="0"/>
            <a:t>2.3.2 </a:t>
          </a:r>
          <a:r>
            <a:rPr lang="zh-CN" sz="1200" dirty="0" smtClean="0"/>
            <a:t>开发江南</a:t>
          </a:r>
          <a:endParaRPr lang="zh-CN" altLang="en-US" sz="1200" dirty="0"/>
        </a:p>
      </dgm:t>
    </dgm:pt>
    <dgm:pt modelId="{FAC973E8-5D48-1844-9055-FE93DF7C8CDD}" cxnId="{16DB5600-BEB1-2A48-9D63-0B96B2AC89B4}" type="parTrans">
      <dgm:prSet/>
      <dgm:spPr/>
      <dgm:t>
        <a:bodyPr/>
        <a:lstStyle/>
        <a:p>
          <a:endParaRPr lang="zh-CN" altLang="en-US" sz="3200"/>
        </a:p>
      </dgm:t>
    </dgm:pt>
    <dgm:pt modelId="{F6E5C98E-6DDF-F945-830F-74F593911806}" cxnId="{16DB5600-BEB1-2A48-9D63-0B96B2AC89B4}" type="sibTrans">
      <dgm:prSet/>
      <dgm:spPr/>
      <dgm:t>
        <a:bodyPr/>
        <a:lstStyle/>
        <a:p>
          <a:endParaRPr lang="zh-CN" altLang="en-US" sz="3200"/>
        </a:p>
      </dgm:t>
    </dgm:pt>
    <dgm:pt modelId="{33576752-DE1D-324E-9BEB-6FFD54AB124D}">
      <dgm:prSet custT="1"/>
      <dgm:spPr/>
      <dgm:t>
        <a:bodyPr/>
        <a:lstStyle/>
        <a:p>
          <a:r>
            <a:rPr lang="en-US" sz="1200" dirty="0" smtClean="0"/>
            <a:t>2.3.3 </a:t>
          </a:r>
          <a:r>
            <a:rPr lang="zh-CN" sz="1200" dirty="0" smtClean="0"/>
            <a:t>佛教的传播</a:t>
          </a:r>
          <a:endParaRPr lang="zh-CN" altLang="en-US" sz="1200" dirty="0"/>
        </a:p>
      </dgm:t>
    </dgm:pt>
    <dgm:pt modelId="{F43C2861-F8BE-8F4E-8E02-EBA7C5034246}" cxnId="{B4A255E6-CB9F-5644-AE31-D2289E517623}" type="parTrans">
      <dgm:prSet/>
      <dgm:spPr/>
      <dgm:t>
        <a:bodyPr/>
        <a:lstStyle/>
        <a:p>
          <a:endParaRPr lang="zh-CN" altLang="en-US" sz="3200"/>
        </a:p>
      </dgm:t>
    </dgm:pt>
    <dgm:pt modelId="{6D8FFBD2-469F-BD4E-9CE9-E340AAFBD524}" cxnId="{B4A255E6-CB9F-5644-AE31-D2289E517623}" type="sibTrans">
      <dgm:prSet/>
      <dgm:spPr/>
      <dgm:t>
        <a:bodyPr/>
        <a:lstStyle/>
        <a:p>
          <a:endParaRPr lang="zh-CN" altLang="en-US" sz="3200"/>
        </a:p>
      </dgm:t>
    </dgm:pt>
    <dgm:pt modelId="{74D141D4-904A-2248-BF02-55EAF11CF1FE}">
      <dgm:prSet custT="1"/>
      <dgm:spPr/>
      <dgm:t>
        <a:bodyPr/>
        <a:lstStyle/>
        <a:p>
          <a:r>
            <a:rPr lang="en-US" sz="1200" dirty="0" smtClean="0"/>
            <a:t>2.3.4 </a:t>
          </a:r>
          <a:r>
            <a:rPr lang="zh-CN" sz="1200" dirty="0" smtClean="0"/>
            <a:t>民族大融合</a:t>
          </a:r>
          <a:endParaRPr lang="zh-CN" altLang="en-US" sz="1200" dirty="0"/>
        </a:p>
      </dgm:t>
    </dgm:pt>
    <dgm:pt modelId="{E654D692-6A0E-3B4C-8F30-E2AF95A957C6}" cxnId="{8A567AC4-975C-5145-8ABE-4E4A15D1AFCE}" type="parTrans">
      <dgm:prSet/>
      <dgm:spPr/>
      <dgm:t>
        <a:bodyPr/>
        <a:lstStyle/>
        <a:p>
          <a:endParaRPr lang="zh-CN" altLang="en-US" sz="3200"/>
        </a:p>
      </dgm:t>
    </dgm:pt>
    <dgm:pt modelId="{506A0EC9-E285-584C-8D16-DE319BBA6268}" cxnId="{8A567AC4-975C-5145-8ABE-4E4A15D1AFCE}" type="sibTrans">
      <dgm:prSet/>
      <dgm:spPr/>
      <dgm:t>
        <a:bodyPr/>
        <a:lstStyle/>
        <a:p>
          <a:endParaRPr lang="zh-CN" altLang="en-US" sz="3200"/>
        </a:p>
      </dgm:t>
    </dgm:pt>
    <dgm:pt modelId="{5A8BC455-2A89-3949-B64A-798EDA180E68}">
      <dgm:prSet custT="1"/>
      <dgm:spPr/>
      <dgm:t>
        <a:bodyPr/>
        <a:lstStyle/>
        <a:p>
          <a:r>
            <a:rPr lang="en-US" sz="1200" dirty="0" smtClean="0"/>
            <a:t>2.4.1 </a:t>
          </a:r>
          <a:r>
            <a:rPr lang="zh-CN" sz="1200" dirty="0" smtClean="0"/>
            <a:t>开放的立国精神及唐对宋的决定性影响</a:t>
          </a:r>
          <a:endParaRPr lang="zh-CN" altLang="en-US" sz="1200" dirty="0"/>
        </a:p>
      </dgm:t>
    </dgm:pt>
    <dgm:pt modelId="{D6DD801B-1EE8-064F-83EC-FEA5BEC95861}" cxnId="{39BA9580-E2F0-E24E-839A-CD9DC844D03D}" type="parTrans">
      <dgm:prSet/>
      <dgm:spPr/>
      <dgm:t>
        <a:bodyPr/>
        <a:lstStyle/>
        <a:p>
          <a:endParaRPr lang="zh-CN" altLang="en-US" sz="3200"/>
        </a:p>
      </dgm:t>
    </dgm:pt>
    <dgm:pt modelId="{2A99F4CA-3DB3-6449-8C14-00D33D60CCE8}" cxnId="{39BA9580-E2F0-E24E-839A-CD9DC844D03D}" type="sibTrans">
      <dgm:prSet/>
      <dgm:spPr/>
      <dgm:t>
        <a:bodyPr/>
        <a:lstStyle/>
        <a:p>
          <a:endParaRPr lang="zh-CN" altLang="en-US" sz="3200"/>
        </a:p>
      </dgm:t>
    </dgm:pt>
    <dgm:pt modelId="{2BD88E66-8CFB-E94D-BFF1-0BEC3BDCF456}">
      <dgm:prSet custT="1"/>
      <dgm:spPr/>
      <dgm:t>
        <a:bodyPr/>
        <a:lstStyle/>
        <a:p>
          <a:r>
            <a:rPr lang="en-US" sz="1200" dirty="0" smtClean="0"/>
            <a:t>2.4.2 </a:t>
          </a:r>
          <a:r>
            <a:rPr lang="zh-CN" sz="1200" dirty="0" smtClean="0"/>
            <a:t>唐宋间社会文化的变革</a:t>
          </a:r>
          <a:endParaRPr lang="zh-CN" altLang="en-US" sz="1200" dirty="0"/>
        </a:p>
      </dgm:t>
    </dgm:pt>
    <dgm:pt modelId="{83ECE1A1-987C-A646-8632-F126D1F89D46}" cxnId="{E70BA20C-2E05-F948-B141-BEC1E1AF6061}" type="parTrans">
      <dgm:prSet/>
      <dgm:spPr/>
      <dgm:t>
        <a:bodyPr/>
        <a:lstStyle/>
        <a:p>
          <a:endParaRPr lang="zh-CN" altLang="en-US" sz="3200"/>
        </a:p>
      </dgm:t>
    </dgm:pt>
    <dgm:pt modelId="{F98C3692-6CCC-F943-B15A-7E31490F72E9}" cxnId="{E70BA20C-2E05-F948-B141-BEC1E1AF6061}" type="sibTrans">
      <dgm:prSet/>
      <dgm:spPr/>
      <dgm:t>
        <a:bodyPr/>
        <a:lstStyle/>
        <a:p>
          <a:endParaRPr lang="zh-CN" altLang="en-US" sz="3200"/>
        </a:p>
      </dgm:t>
    </dgm:pt>
    <dgm:pt modelId="{CC9B608A-EDD3-9547-9D7D-241CB9BD19F7}">
      <dgm:prSet custT="1"/>
      <dgm:spPr/>
      <dgm:t>
        <a:bodyPr/>
        <a:lstStyle/>
        <a:p>
          <a:r>
            <a:rPr lang="en-US" sz="1200" dirty="0" smtClean="0"/>
            <a:t>2.4.3 </a:t>
          </a:r>
          <a:r>
            <a:rPr lang="zh-CN" sz="1200" dirty="0" smtClean="0"/>
            <a:t>民族传统复归下士大夫的文化振作</a:t>
          </a:r>
          <a:endParaRPr lang="zh-CN" altLang="en-US" sz="1200" dirty="0"/>
        </a:p>
      </dgm:t>
    </dgm:pt>
    <dgm:pt modelId="{B4DC76A4-3A96-C840-9B46-757E93DCA52C}" cxnId="{F820CD46-59DD-3A44-8D73-6D03BE157A2A}" type="parTrans">
      <dgm:prSet/>
      <dgm:spPr/>
      <dgm:t>
        <a:bodyPr/>
        <a:lstStyle/>
        <a:p>
          <a:endParaRPr lang="zh-CN" altLang="en-US" sz="3200"/>
        </a:p>
      </dgm:t>
    </dgm:pt>
    <dgm:pt modelId="{364605C9-442B-8D44-9DDA-F5860D82BF35}" cxnId="{F820CD46-59DD-3A44-8D73-6D03BE157A2A}" type="sibTrans">
      <dgm:prSet/>
      <dgm:spPr/>
      <dgm:t>
        <a:bodyPr/>
        <a:lstStyle/>
        <a:p>
          <a:endParaRPr lang="zh-CN" altLang="en-US" sz="3200"/>
        </a:p>
      </dgm:t>
    </dgm:pt>
    <dgm:pt modelId="{7FF0B2AA-CFB1-024E-B689-CF9C3C46B2D3}">
      <dgm:prSet custT="1"/>
      <dgm:spPr/>
      <dgm:t>
        <a:bodyPr/>
        <a:lstStyle/>
        <a:p>
          <a:r>
            <a:rPr lang="en-US" sz="1200" dirty="0" smtClean="0"/>
            <a:t>2.5.1 </a:t>
          </a:r>
          <a:r>
            <a:rPr lang="zh-CN" sz="1200" dirty="0" smtClean="0"/>
            <a:t>元朝统一对中国文化的影响</a:t>
          </a:r>
          <a:endParaRPr lang="zh-CN" altLang="en-US" sz="1200" dirty="0"/>
        </a:p>
      </dgm:t>
    </dgm:pt>
    <dgm:pt modelId="{C780E432-53A1-5D43-A05D-7952B923EF81}" cxnId="{EDB00B6A-E9FF-FE41-95A6-66F8FF6C2A2C}" type="parTrans">
      <dgm:prSet/>
      <dgm:spPr/>
      <dgm:t>
        <a:bodyPr/>
        <a:lstStyle/>
        <a:p>
          <a:endParaRPr lang="zh-CN" altLang="en-US" sz="3200"/>
        </a:p>
      </dgm:t>
    </dgm:pt>
    <dgm:pt modelId="{030AAC66-ED6C-5F4D-9BCB-73D8947E5066}" cxnId="{EDB00B6A-E9FF-FE41-95A6-66F8FF6C2A2C}" type="sibTrans">
      <dgm:prSet/>
      <dgm:spPr/>
      <dgm:t>
        <a:bodyPr/>
        <a:lstStyle/>
        <a:p>
          <a:endParaRPr lang="zh-CN" altLang="en-US" sz="3200"/>
        </a:p>
      </dgm:t>
    </dgm:pt>
    <dgm:pt modelId="{37B29F57-0DBA-494E-B44B-69BD3A72BF3F}">
      <dgm:prSet custT="1"/>
      <dgm:spPr/>
      <dgm:t>
        <a:bodyPr/>
        <a:lstStyle/>
        <a:p>
          <a:r>
            <a:rPr lang="en-US" sz="1200" dirty="0" smtClean="0"/>
            <a:t>2.5.2 </a:t>
          </a:r>
          <a:r>
            <a:rPr lang="zh-CN" sz="1200" dirty="0" smtClean="0"/>
            <a:t>东西方的相遇与明清两代的立国精神</a:t>
          </a:r>
          <a:r>
            <a:rPr lang="en-US" sz="1200" dirty="0" smtClean="0"/>
            <a:t> </a:t>
          </a:r>
          <a:endParaRPr lang="zh-CN" altLang="en-US" sz="1200" dirty="0"/>
        </a:p>
      </dgm:t>
    </dgm:pt>
    <dgm:pt modelId="{AE3B538D-6CA4-0C4A-B9BE-8AE108618C35}" cxnId="{9DA59246-014E-3648-B2AC-57F183EE7D55}" type="parTrans">
      <dgm:prSet/>
      <dgm:spPr/>
      <dgm:t>
        <a:bodyPr/>
        <a:lstStyle/>
        <a:p>
          <a:endParaRPr lang="zh-CN" altLang="en-US" sz="3200"/>
        </a:p>
      </dgm:t>
    </dgm:pt>
    <dgm:pt modelId="{1919A305-842C-B54D-B492-BF16ED3482A0}" cxnId="{9DA59246-014E-3648-B2AC-57F183EE7D55}" type="sibTrans">
      <dgm:prSet/>
      <dgm:spPr/>
      <dgm:t>
        <a:bodyPr/>
        <a:lstStyle/>
        <a:p>
          <a:endParaRPr lang="zh-CN" altLang="en-US" sz="3200"/>
        </a:p>
      </dgm:t>
    </dgm:pt>
    <dgm:pt modelId="{3BDB2175-AA01-074F-9C38-8F66EB87AD9A}">
      <dgm:prSet custT="1"/>
      <dgm:spPr/>
      <dgm:t>
        <a:bodyPr/>
        <a:lstStyle/>
        <a:p>
          <a:r>
            <a:rPr lang="en-US" sz="1200" dirty="0" smtClean="0"/>
            <a:t>2.5.3 </a:t>
          </a:r>
          <a:r>
            <a:rPr lang="zh-CN" sz="1200" dirty="0" smtClean="0"/>
            <a:t>元明清三朝的文化政策与知识阶层的文化活动</a:t>
          </a:r>
          <a:endParaRPr lang="zh-CN" altLang="en-US" sz="1200" dirty="0"/>
        </a:p>
      </dgm:t>
    </dgm:pt>
    <dgm:pt modelId="{9ED50A6A-1D79-134C-83C5-57D95AA9498B}" cxnId="{3621EC8F-6512-F549-8025-7081E63E58DF}" type="parTrans">
      <dgm:prSet/>
      <dgm:spPr/>
      <dgm:t>
        <a:bodyPr/>
        <a:lstStyle/>
        <a:p>
          <a:endParaRPr lang="zh-CN" altLang="en-US" sz="3200"/>
        </a:p>
      </dgm:t>
    </dgm:pt>
    <dgm:pt modelId="{8034A49B-6F9D-4D46-A2A9-6E0D713494DA}" cxnId="{3621EC8F-6512-F549-8025-7081E63E58DF}" type="sibTrans">
      <dgm:prSet/>
      <dgm:spPr/>
      <dgm:t>
        <a:bodyPr/>
        <a:lstStyle/>
        <a:p>
          <a:endParaRPr lang="zh-CN" altLang="en-US" sz="3200"/>
        </a:p>
      </dgm:t>
    </dgm:pt>
    <dgm:pt modelId="{D12D2C79-5D5E-1240-8330-59CBBED987D1}" type="pres">
      <dgm:prSet presAssocID="{673BE2AD-3DBF-B94D-909E-B6B10668AD1A}" presName="hierChild1" presStyleCnt="0">
        <dgm:presLayoutVars>
          <dgm:orgChart val="1"/>
          <dgm:chPref val="1"/>
          <dgm:dir/>
          <dgm:animOne val="branch"/>
          <dgm:animLvl val="lvl"/>
          <dgm:resizeHandles/>
        </dgm:presLayoutVars>
      </dgm:prSet>
      <dgm:spPr/>
      <dgm:t>
        <a:bodyPr/>
        <a:lstStyle/>
        <a:p>
          <a:endParaRPr lang="zh-CN" altLang="en-US"/>
        </a:p>
      </dgm:t>
    </dgm:pt>
    <dgm:pt modelId="{040D9054-E412-394A-A4E2-3658A06DABA9}" type="pres">
      <dgm:prSet presAssocID="{7EE1E6DF-A451-B743-8945-E9DB5C5ECC71}" presName="hierRoot1" presStyleCnt="0">
        <dgm:presLayoutVars>
          <dgm:hierBranch val="init"/>
        </dgm:presLayoutVars>
      </dgm:prSet>
      <dgm:spPr/>
      <dgm:t>
        <a:bodyPr/>
        <a:lstStyle/>
        <a:p>
          <a:endParaRPr lang="zh-CN" altLang="en-US"/>
        </a:p>
      </dgm:t>
    </dgm:pt>
    <dgm:pt modelId="{33352E70-B069-D24F-8776-6AFCEB9D8C55}" type="pres">
      <dgm:prSet presAssocID="{7EE1E6DF-A451-B743-8945-E9DB5C5ECC71}" presName="rootComposite1" presStyleCnt="0"/>
      <dgm:spPr/>
      <dgm:t>
        <a:bodyPr/>
        <a:lstStyle/>
        <a:p>
          <a:endParaRPr lang="zh-CN" altLang="en-US"/>
        </a:p>
      </dgm:t>
    </dgm:pt>
    <dgm:pt modelId="{5E3CC6B1-877B-8645-AB2F-023486055F92}" type="pres">
      <dgm:prSet presAssocID="{7EE1E6DF-A451-B743-8945-E9DB5C5ECC71}" presName="rootText1" presStyleLbl="node0" presStyleIdx="0" presStyleCnt="1" custScaleX="286846" custScaleY="350001" custLinFactX="-176819" custLinFactNeighborX="-200000" custLinFactNeighborY="21176">
        <dgm:presLayoutVars>
          <dgm:chPref val="3"/>
        </dgm:presLayoutVars>
      </dgm:prSet>
      <dgm:spPr/>
      <dgm:t>
        <a:bodyPr/>
        <a:lstStyle/>
        <a:p>
          <a:endParaRPr lang="zh-CN" altLang="en-US"/>
        </a:p>
      </dgm:t>
    </dgm:pt>
    <dgm:pt modelId="{CB304CB0-E9E5-7842-8D8A-9D6307040B01}" type="pres">
      <dgm:prSet presAssocID="{7EE1E6DF-A451-B743-8945-E9DB5C5ECC71}" presName="rootConnector1" presStyleLbl="node1" presStyleIdx="0" presStyleCnt="0"/>
      <dgm:spPr/>
      <dgm:t>
        <a:bodyPr/>
        <a:lstStyle/>
        <a:p>
          <a:endParaRPr lang="zh-CN" altLang="en-US"/>
        </a:p>
      </dgm:t>
    </dgm:pt>
    <dgm:pt modelId="{EB1C43F6-015F-0E4F-91F4-F48A3048AB61}" type="pres">
      <dgm:prSet presAssocID="{7EE1E6DF-A451-B743-8945-E9DB5C5ECC71}" presName="hierChild2" presStyleCnt="0"/>
      <dgm:spPr/>
      <dgm:t>
        <a:bodyPr/>
        <a:lstStyle/>
        <a:p>
          <a:endParaRPr lang="zh-CN" altLang="en-US"/>
        </a:p>
      </dgm:t>
    </dgm:pt>
    <dgm:pt modelId="{2DD8D82C-1599-9147-A8B0-54F550A957FD}" type="pres">
      <dgm:prSet presAssocID="{9597055C-B528-6740-9FA1-4BCC1D6B626D}" presName="Name64" presStyleLbl="parChTrans1D2" presStyleIdx="0" presStyleCnt="5"/>
      <dgm:spPr/>
      <dgm:t>
        <a:bodyPr/>
        <a:lstStyle/>
        <a:p>
          <a:endParaRPr lang="zh-CN" altLang="en-US"/>
        </a:p>
      </dgm:t>
    </dgm:pt>
    <dgm:pt modelId="{80CCD856-333C-3A46-AC7C-297A3668D2C5}" type="pres">
      <dgm:prSet presAssocID="{08AC3151-1874-3946-A375-EAACCCEA28F2}" presName="hierRoot2" presStyleCnt="0">
        <dgm:presLayoutVars>
          <dgm:hierBranch val="init"/>
        </dgm:presLayoutVars>
      </dgm:prSet>
      <dgm:spPr/>
      <dgm:t>
        <a:bodyPr/>
        <a:lstStyle/>
        <a:p>
          <a:endParaRPr lang="zh-CN" altLang="en-US"/>
        </a:p>
      </dgm:t>
    </dgm:pt>
    <dgm:pt modelId="{68CE95D7-BE48-9B43-92E4-3682B80F90F0}" type="pres">
      <dgm:prSet presAssocID="{08AC3151-1874-3946-A375-EAACCCEA28F2}" presName="rootComposite" presStyleCnt="0"/>
      <dgm:spPr/>
      <dgm:t>
        <a:bodyPr/>
        <a:lstStyle/>
        <a:p>
          <a:endParaRPr lang="zh-CN" altLang="en-US"/>
        </a:p>
      </dgm:t>
    </dgm:pt>
    <dgm:pt modelId="{578F8B30-5BF5-9147-8B2E-50C8D22B11FD}" type="pres">
      <dgm:prSet presAssocID="{08AC3151-1874-3946-A375-EAACCCEA28F2}" presName="rootText" presStyleLbl="node2" presStyleIdx="0" presStyleCnt="5" custScaleX="388769" custScaleY="236099" custLinFactNeighborX="-51037" custLinFactNeighborY="9366">
        <dgm:presLayoutVars>
          <dgm:chPref val="3"/>
        </dgm:presLayoutVars>
      </dgm:prSet>
      <dgm:spPr/>
      <dgm:t>
        <a:bodyPr/>
        <a:lstStyle/>
        <a:p>
          <a:endParaRPr lang="zh-CN" altLang="en-US"/>
        </a:p>
      </dgm:t>
    </dgm:pt>
    <dgm:pt modelId="{F9172D81-9CC2-704B-9EB3-E97B9D926E7D}" type="pres">
      <dgm:prSet presAssocID="{08AC3151-1874-3946-A375-EAACCCEA28F2}" presName="rootConnector" presStyleLbl="node2" presStyleIdx="0" presStyleCnt="5"/>
      <dgm:spPr/>
      <dgm:t>
        <a:bodyPr/>
        <a:lstStyle/>
        <a:p>
          <a:endParaRPr lang="zh-CN" altLang="en-US"/>
        </a:p>
      </dgm:t>
    </dgm:pt>
    <dgm:pt modelId="{B7583E20-58CD-E94A-9913-4C00B173CF4A}" type="pres">
      <dgm:prSet presAssocID="{08AC3151-1874-3946-A375-EAACCCEA28F2}" presName="hierChild4" presStyleCnt="0"/>
      <dgm:spPr/>
      <dgm:t>
        <a:bodyPr/>
        <a:lstStyle/>
        <a:p>
          <a:endParaRPr lang="zh-CN" altLang="en-US"/>
        </a:p>
      </dgm:t>
    </dgm:pt>
    <dgm:pt modelId="{23716476-09CE-3A4C-A305-1338655E5CD4}" type="pres">
      <dgm:prSet presAssocID="{A0EF42B8-4699-7E43-AFB9-04303D502115}" presName="Name64" presStyleLbl="parChTrans1D3" presStyleIdx="0" presStyleCnt="18"/>
      <dgm:spPr/>
      <dgm:t>
        <a:bodyPr/>
        <a:lstStyle/>
        <a:p>
          <a:endParaRPr lang="zh-CN" altLang="en-US"/>
        </a:p>
      </dgm:t>
    </dgm:pt>
    <dgm:pt modelId="{96EBEF06-B9BC-5347-9194-E4EEDA460F88}" type="pres">
      <dgm:prSet presAssocID="{1238D103-A240-0F43-9766-DE88AC49B2DE}" presName="hierRoot2" presStyleCnt="0">
        <dgm:presLayoutVars>
          <dgm:hierBranch val="init"/>
        </dgm:presLayoutVars>
      </dgm:prSet>
      <dgm:spPr/>
      <dgm:t>
        <a:bodyPr/>
        <a:lstStyle/>
        <a:p>
          <a:endParaRPr lang="zh-CN" altLang="en-US"/>
        </a:p>
      </dgm:t>
    </dgm:pt>
    <dgm:pt modelId="{7E8FB71A-1EDF-0F42-916D-A5C7EF35B47D}" type="pres">
      <dgm:prSet presAssocID="{1238D103-A240-0F43-9766-DE88AC49B2DE}" presName="rootComposite" presStyleCnt="0"/>
      <dgm:spPr/>
      <dgm:t>
        <a:bodyPr/>
        <a:lstStyle/>
        <a:p>
          <a:endParaRPr lang="zh-CN" altLang="en-US"/>
        </a:p>
      </dgm:t>
    </dgm:pt>
    <dgm:pt modelId="{FDB60C50-6EED-E84D-8E7B-6659AEECC920}" type="pres">
      <dgm:prSet presAssocID="{1238D103-A240-0F43-9766-DE88AC49B2DE}" presName="rootText" presStyleLbl="node3" presStyleIdx="0" presStyleCnt="18" custScaleX="616068" custScaleY="131437" custLinFactX="100000" custLinFactNeighborX="113018" custLinFactNeighborY="14117">
        <dgm:presLayoutVars>
          <dgm:chPref val="3"/>
        </dgm:presLayoutVars>
      </dgm:prSet>
      <dgm:spPr/>
      <dgm:t>
        <a:bodyPr/>
        <a:lstStyle/>
        <a:p>
          <a:endParaRPr lang="zh-CN" altLang="en-US"/>
        </a:p>
      </dgm:t>
    </dgm:pt>
    <dgm:pt modelId="{613D1684-4C1E-C148-9F11-83F7C634027B}" type="pres">
      <dgm:prSet presAssocID="{1238D103-A240-0F43-9766-DE88AC49B2DE}" presName="rootConnector" presStyleLbl="node3" presStyleIdx="0" presStyleCnt="18"/>
      <dgm:spPr/>
      <dgm:t>
        <a:bodyPr/>
        <a:lstStyle/>
        <a:p>
          <a:endParaRPr lang="zh-CN" altLang="en-US"/>
        </a:p>
      </dgm:t>
    </dgm:pt>
    <dgm:pt modelId="{DAA08150-9618-874D-AB6D-8671CFB18566}" type="pres">
      <dgm:prSet presAssocID="{1238D103-A240-0F43-9766-DE88AC49B2DE}" presName="hierChild4" presStyleCnt="0"/>
      <dgm:spPr/>
      <dgm:t>
        <a:bodyPr/>
        <a:lstStyle/>
        <a:p>
          <a:endParaRPr lang="zh-CN" altLang="en-US"/>
        </a:p>
      </dgm:t>
    </dgm:pt>
    <dgm:pt modelId="{65C90683-875E-0F44-9AB7-C7BFA0DCBD31}" type="pres">
      <dgm:prSet presAssocID="{1238D103-A240-0F43-9766-DE88AC49B2DE}" presName="hierChild5" presStyleCnt="0"/>
      <dgm:spPr/>
      <dgm:t>
        <a:bodyPr/>
        <a:lstStyle/>
        <a:p>
          <a:endParaRPr lang="zh-CN" altLang="en-US"/>
        </a:p>
      </dgm:t>
    </dgm:pt>
    <dgm:pt modelId="{277E8422-3F2B-C24F-AB9F-7261F6B497F1}" type="pres">
      <dgm:prSet presAssocID="{85B30A7D-D5B6-6741-BA56-457D33FD9DD1}" presName="Name64" presStyleLbl="parChTrans1D3" presStyleIdx="1" presStyleCnt="18"/>
      <dgm:spPr/>
      <dgm:t>
        <a:bodyPr/>
        <a:lstStyle/>
        <a:p>
          <a:endParaRPr lang="zh-CN" altLang="en-US"/>
        </a:p>
      </dgm:t>
    </dgm:pt>
    <dgm:pt modelId="{1793FF72-8C1A-964C-B460-0B0F6452E5E0}" type="pres">
      <dgm:prSet presAssocID="{164CF542-7158-6F47-984D-8F18BE2C6FEF}" presName="hierRoot2" presStyleCnt="0">
        <dgm:presLayoutVars>
          <dgm:hierBranch val="init"/>
        </dgm:presLayoutVars>
      </dgm:prSet>
      <dgm:spPr/>
      <dgm:t>
        <a:bodyPr/>
        <a:lstStyle/>
        <a:p>
          <a:endParaRPr lang="zh-CN" altLang="en-US"/>
        </a:p>
      </dgm:t>
    </dgm:pt>
    <dgm:pt modelId="{25E44C41-3A0B-8949-B45A-EEF055BDDC0A}" type="pres">
      <dgm:prSet presAssocID="{164CF542-7158-6F47-984D-8F18BE2C6FEF}" presName="rootComposite" presStyleCnt="0"/>
      <dgm:spPr/>
      <dgm:t>
        <a:bodyPr/>
        <a:lstStyle/>
        <a:p>
          <a:endParaRPr lang="zh-CN" altLang="en-US"/>
        </a:p>
      </dgm:t>
    </dgm:pt>
    <dgm:pt modelId="{6FC6D3B1-A7BA-6E46-B039-A8AE73D50938}" type="pres">
      <dgm:prSet presAssocID="{164CF542-7158-6F47-984D-8F18BE2C6FEF}" presName="rootText" presStyleLbl="node3" presStyleIdx="1" presStyleCnt="18" custScaleX="616068" custScaleY="131437" custLinFactX="100000" custLinFactNeighborX="113018" custLinFactNeighborY="14117">
        <dgm:presLayoutVars>
          <dgm:chPref val="3"/>
        </dgm:presLayoutVars>
      </dgm:prSet>
      <dgm:spPr/>
      <dgm:t>
        <a:bodyPr/>
        <a:lstStyle/>
        <a:p>
          <a:endParaRPr lang="zh-CN" altLang="en-US"/>
        </a:p>
      </dgm:t>
    </dgm:pt>
    <dgm:pt modelId="{A13DA931-4734-CD4D-98C2-EEC8E9803F80}" type="pres">
      <dgm:prSet presAssocID="{164CF542-7158-6F47-984D-8F18BE2C6FEF}" presName="rootConnector" presStyleLbl="node3" presStyleIdx="1" presStyleCnt="18"/>
      <dgm:spPr/>
      <dgm:t>
        <a:bodyPr/>
        <a:lstStyle/>
        <a:p>
          <a:endParaRPr lang="zh-CN" altLang="en-US"/>
        </a:p>
      </dgm:t>
    </dgm:pt>
    <dgm:pt modelId="{7D011442-0B1C-CF4B-8386-6397A52FC096}" type="pres">
      <dgm:prSet presAssocID="{164CF542-7158-6F47-984D-8F18BE2C6FEF}" presName="hierChild4" presStyleCnt="0"/>
      <dgm:spPr/>
      <dgm:t>
        <a:bodyPr/>
        <a:lstStyle/>
        <a:p>
          <a:endParaRPr lang="zh-CN" altLang="en-US"/>
        </a:p>
      </dgm:t>
    </dgm:pt>
    <dgm:pt modelId="{F2A711DB-0F0F-264B-9CFB-64916D81F908}" type="pres">
      <dgm:prSet presAssocID="{164CF542-7158-6F47-984D-8F18BE2C6FEF}" presName="hierChild5" presStyleCnt="0"/>
      <dgm:spPr/>
      <dgm:t>
        <a:bodyPr/>
        <a:lstStyle/>
        <a:p>
          <a:endParaRPr lang="zh-CN" altLang="en-US"/>
        </a:p>
      </dgm:t>
    </dgm:pt>
    <dgm:pt modelId="{7ED5652C-73B4-DC41-84A8-B61E0E33AE28}" type="pres">
      <dgm:prSet presAssocID="{C8D9C8C1-38C0-CD44-91F1-9E9A0BA3F870}" presName="Name64" presStyleLbl="parChTrans1D3" presStyleIdx="2" presStyleCnt="18"/>
      <dgm:spPr/>
      <dgm:t>
        <a:bodyPr/>
        <a:lstStyle/>
        <a:p>
          <a:endParaRPr lang="zh-CN" altLang="en-US"/>
        </a:p>
      </dgm:t>
    </dgm:pt>
    <dgm:pt modelId="{481B85C4-9DB7-BB49-8643-26614E95745C}" type="pres">
      <dgm:prSet presAssocID="{D8304AA7-F8AF-1E48-B7CF-5A9CC5B54711}" presName="hierRoot2" presStyleCnt="0">
        <dgm:presLayoutVars>
          <dgm:hierBranch val="init"/>
        </dgm:presLayoutVars>
      </dgm:prSet>
      <dgm:spPr/>
      <dgm:t>
        <a:bodyPr/>
        <a:lstStyle/>
        <a:p>
          <a:endParaRPr lang="zh-CN" altLang="en-US"/>
        </a:p>
      </dgm:t>
    </dgm:pt>
    <dgm:pt modelId="{E0B197FE-683E-0645-B9E2-81E90CD27968}" type="pres">
      <dgm:prSet presAssocID="{D8304AA7-F8AF-1E48-B7CF-5A9CC5B54711}" presName="rootComposite" presStyleCnt="0"/>
      <dgm:spPr/>
      <dgm:t>
        <a:bodyPr/>
        <a:lstStyle/>
        <a:p>
          <a:endParaRPr lang="zh-CN" altLang="en-US"/>
        </a:p>
      </dgm:t>
    </dgm:pt>
    <dgm:pt modelId="{F32F75DD-F49D-4C49-9B10-6C78F682AE85}" type="pres">
      <dgm:prSet presAssocID="{D8304AA7-F8AF-1E48-B7CF-5A9CC5B54711}" presName="rootText" presStyleLbl="node3" presStyleIdx="2" presStyleCnt="18" custScaleX="616068" custScaleY="131437" custLinFactX="100000" custLinFactNeighborX="113018" custLinFactNeighborY="14117">
        <dgm:presLayoutVars>
          <dgm:chPref val="3"/>
        </dgm:presLayoutVars>
      </dgm:prSet>
      <dgm:spPr/>
      <dgm:t>
        <a:bodyPr/>
        <a:lstStyle/>
        <a:p>
          <a:endParaRPr lang="zh-CN" altLang="en-US"/>
        </a:p>
      </dgm:t>
    </dgm:pt>
    <dgm:pt modelId="{A2F6C99A-E62A-384E-956C-5CD0771F810F}" type="pres">
      <dgm:prSet presAssocID="{D8304AA7-F8AF-1E48-B7CF-5A9CC5B54711}" presName="rootConnector" presStyleLbl="node3" presStyleIdx="2" presStyleCnt="18"/>
      <dgm:spPr/>
      <dgm:t>
        <a:bodyPr/>
        <a:lstStyle/>
        <a:p>
          <a:endParaRPr lang="zh-CN" altLang="en-US"/>
        </a:p>
      </dgm:t>
    </dgm:pt>
    <dgm:pt modelId="{0C0AB0D6-1069-AF4F-940C-D66A9AB95F7A}" type="pres">
      <dgm:prSet presAssocID="{D8304AA7-F8AF-1E48-B7CF-5A9CC5B54711}" presName="hierChild4" presStyleCnt="0"/>
      <dgm:spPr/>
      <dgm:t>
        <a:bodyPr/>
        <a:lstStyle/>
        <a:p>
          <a:endParaRPr lang="zh-CN" altLang="en-US"/>
        </a:p>
      </dgm:t>
    </dgm:pt>
    <dgm:pt modelId="{77CF1623-840F-AE47-A38D-63EC80E3C670}" type="pres">
      <dgm:prSet presAssocID="{D8304AA7-F8AF-1E48-B7CF-5A9CC5B54711}" presName="hierChild5" presStyleCnt="0"/>
      <dgm:spPr/>
      <dgm:t>
        <a:bodyPr/>
        <a:lstStyle/>
        <a:p>
          <a:endParaRPr lang="zh-CN" altLang="en-US"/>
        </a:p>
      </dgm:t>
    </dgm:pt>
    <dgm:pt modelId="{691EC662-0BD3-7140-8789-CA12CF31709A}" type="pres">
      <dgm:prSet presAssocID="{0C5559EA-5A38-264E-8466-76AEF901A8DF}" presName="Name64" presStyleLbl="parChTrans1D3" presStyleIdx="3" presStyleCnt="18"/>
      <dgm:spPr/>
      <dgm:t>
        <a:bodyPr/>
        <a:lstStyle/>
        <a:p>
          <a:endParaRPr lang="zh-CN" altLang="en-US"/>
        </a:p>
      </dgm:t>
    </dgm:pt>
    <dgm:pt modelId="{CF1398F3-666A-2040-99FC-F180B4F235D3}" type="pres">
      <dgm:prSet presAssocID="{F00590A2-1799-3344-8F4E-D1610FDA6008}" presName="hierRoot2" presStyleCnt="0">
        <dgm:presLayoutVars>
          <dgm:hierBranch val="init"/>
        </dgm:presLayoutVars>
      </dgm:prSet>
      <dgm:spPr/>
      <dgm:t>
        <a:bodyPr/>
        <a:lstStyle/>
        <a:p>
          <a:endParaRPr lang="zh-CN" altLang="en-US"/>
        </a:p>
      </dgm:t>
    </dgm:pt>
    <dgm:pt modelId="{527F3EC5-A2CD-3E48-9F1A-7236B27AABDD}" type="pres">
      <dgm:prSet presAssocID="{F00590A2-1799-3344-8F4E-D1610FDA6008}" presName="rootComposite" presStyleCnt="0"/>
      <dgm:spPr/>
      <dgm:t>
        <a:bodyPr/>
        <a:lstStyle/>
        <a:p>
          <a:endParaRPr lang="zh-CN" altLang="en-US"/>
        </a:p>
      </dgm:t>
    </dgm:pt>
    <dgm:pt modelId="{A50E85EE-2A02-1A40-9CEB-8023D10A3AB3}" type="pres">
      <dgm:prSet presAssocID="{F00590A2-1799-3344-8F4E-D1610FDA6008}" presName="rootText" presStyleLbl="node3" presStyleIdx="3" presStyleCnt="18" custScaleX="616068" custScaleY="131437" custLinFactX="100000" custLinFactNeighborX="113018" custLinFactNeighborY="14117">
        <dgm:presLayoutVars>
          <dgm:chPref val="3"/>
        </dgm:presLayoutVars>
      </dgm:prSet>
      <dgm:spPr/>
      <dgm:t>
        <a:bodyPr/>
        <a:lstStyle/>
        <a:p>
          <a:endParaRPr lang="zh-CN" altLang="en-US"/>
        </a:p>
      </dgm:t>
    </dgm:pt>
    <dgm:pt modelId="{22B8843C-B6C1-BB4B-8C83-E5D11C3DFBE0}" type="pres">
      <dgm:prSet presAssocID="{F00590A2-1799-3344-8F4E-D1610FDA6008}" presName="rootConnector" presStyleLbl="node3" presStyleIdx="3" presStyleCnt="18"/>
      <dgm:spPr/>
      <dgm:t>
        <a:bodyPr/>
        <a:lstStyle/>
        <a:p>
          <a:endParaRPr lang="zh-CN" altLang="en-US"/>
        </a:p>
      </dgm:t>
    </dgm:pt>
    <dgm:pt modelId="{79F2EADE-ADBA-5640-B0EE-05F5D39F69D5}" type="pres">
      <dgm:prSet presAssocID="{F00590A2-1799-3344-8F4E-D1610FDA6008}" presName="hierChild4" presStyleCnt="0"/>
      <dgm:spPr/>
      <dgm:t>
        <a:bodyPr/>
        <a:lstStyle/>
        <a:p>
          <a:endParaRPr lang="zh-CN" altLang="en-US"/>
        </a:p>
      </dgm:t>
    </dgm:pt>
    <dgm:pt modelId="{79E5709D-DD7B-864B-A2C6-C9A4EC7B4A7F}" type="pres">
      <dgm:prSet presAssocID="{F00590A2-1799-3344-8F4E-D1610FDA6008}" presName="hierChild5" presStyleCnt="0"/>
      <dgm:spPr/>
      <dgm:t>
        <a:bodyPr/>
        <a:lstStyle/>
        <a:p>
          <a:endParaRPr lang="zh-CN" altLang="en-US"/>
        </a:p>
      </dgm:t>
    </dgm:pt>
    <dgm:pt modelId="{114F98AD-7160-164E-A645-E44BF70C611D}" type="pres">
      <dgm:prSet presAssocID="{08AC3151-1874-3946-A375-EAACCCEA28F2}" presName="hierChild5" presStyleCnt="0"/>
      <dgm:spPr/>
      <dgm:t>
        <a:bodyPr/>
        <a:lstStyle/>
        <a:p>
          <a:endParaRPr lang="zh-CN" altLang="en-US"/>
        </a:p>
      </dgm:t>
    </dgm:pt>
    <dgm:pt modelId="{B618C506-FA8E-4E4A-802E-41C31A8A9515}" type="pres">
      <dgm:prSet presAssocID="{67E30BAC-85E8-2643-930C-D258AD9742AF}" presName="Name64" presStyleLbl="parChTrans1D2" presStyleIdx="1" presStyleCnt="5"/>
      <dgm:spPr/>
      <dgm:t>
        <a:bodyPr/>
        <a:lstStyle/>
        <a:p>
          <a:endParaRPr lang="zh-CN" altLang="en-US"/>
        </a:p>
      </dgm:t>
    </dgm:pt>
    <dgm:pt modelId="{F5FF2683-A9CD-674E-91DC-FAF085444FF7}" type="pres">
      <dgm:prSet presAssocID="{EA396543-E6FB-B047-BE99-A0A7E665E229}" presName="hierRoot2" presStyleCnt="0">
        <dgm:presLayoutVars>
          <dgm:hierBranch val="init"/>
        </dgm:presLayoutVars>
      </dgm:prSet>
      <dgm:spPr/>
      <dgm:t>
        <a:bodyPr/>
        <a:lstStyle/>
        <a:p>
          <a:endParaRPr lang="zh-CN" altLang="en-US"/>
        </a:p>
      </dgm:t>
    </dgm:pt>
    <dgm:pt modelId="{EFF929A3-2B5E-8C41-9EC2-B3545D9C248D}" type="pres">
      <dgm:prSet presAssocID="{EA396543-E6FB-B047-BE99-A0A7E665E229}" presName="rootComposite" presStyleCnt="0"/>
      <dgm:spPr/>
      <dgm:t>
        <a:bodyPr/>
        <a:lstStyle/>
        <a:p>
          <a:endParaRPr lang="zh-CN" altLang="en-US"/>
        </a:p>
      </dgm:t>
    </dgm:pt>
    <dgm:pt modelId="{118815A6-C614-D649-82F5-CF4E0670DA05}" type="pres">
      <dgm:prSet presAssocID="{EA396543-E6FB-B047-BE99-A0A7E665E229}" presName="rootText" presStyleLbl="node2" presStyleIdx="1" presStyleCnt="5" custScaleX="388769" custScaleY="236099" custLinFactNeighborX="-51037" custLinFactNeighborY="9366">
        <dgm:presLayoutVars>
          <dgm:chPref val="3"/>
        </dgm:presLayoutVars>
      </dgm:prSet>
      <dgm:spPr/>
      <dgm:t>
        <a:bodyPr/>
        <a:lstStyle/>
        <a:p>
          <a:endParaRPr lang="zh-CN" altLang="en-US"/>
        </a:p>
      </dgm:t>
    </dgm:pt>
    <dgm:pt modelId="{91B7043A-2F72-1F48-A30B-E96FF118A6F5}" type="pres">
      <dgm:prSet presAssocID="{EA396543-E6FB-B047-BE99-A0A7E665E229}" presName="rootConnector" presStyleLbl="node2" presStyleIdx="1" presStyleCnt="5"/>
      <dgm:spPr/>
      <dgm:t>
        <a:bodyPr/>
        <a:lstStyle/>
        <a:p>
          <a:endParaRPr lang="zh-CN" altLang="en-US"/>
        </a:p>
      </dgm:t>
    </dgm:pt>
    <dgm:pt modelId="{A58C16FA-6368-B14C-A303-0D4B10A9E92E}" type="pres">
      <dgm:prSet presAssocID="{EA396543-E6FB-B047-BE99-A0A7E665E229}" presName="hierChild4" presStyleCnt="0"/>
      <dgm:spPr/>
      <dgm:t>
        <a:bodyPr/>
        <a:lstStyle/>
        <a:p>
          <a:endParaRPr lang="zh-CN" altLang="en-US"/>
        </a:p>
      </dgm:t>
    </dgm:pt>
    <dgm:pt modelId="{7AA22D48-E88F-FC42-A5F8-948FE5889555}" type="pres">
      <dgm:prSet presAssocID="{FDE33FB0-4955-0A4A-B054-43C768A6F997}" presName="Name64" presStyleLbl="parChTrans1D3" presStyleIdx="4" presStyleCnt="18"/>
      <dgm:spPr/>
      <dgm:t>
        <a:bodyPr/>
        <a:lstStyle/>
        <a:p>
          <a:endParaRPr lang="zh-CN" altLang="en-US"/>
        </a:p>
      </dgm:t>
    </dgm:pt>
    <dgm:pt modelId="{E1DC63A3-D89D-424A-826B-F027E058CFD0}" type="pres">
      <dgm:prSet presAssocID="{8514807E-057A-5A46-B3B2-2F7647BA4F56}" presName="hierRoot2" presStyleCnt="0">
        <dgm:presLayoutVars>
          <dgm:hierBranch val="init"/>
        </dgm:presLayoutVars>
      </dgm:prSet>
      <dgm:spPr/>
      <dgm:t>
        <a:bodyPr/>
        <a:lstStyle/>
        <a:p>
          <a:endParaRPr lang="zh-CN" altLang="en-US"/>
        </a:p>
      </dgm:t>
    </dgm:pt>
    <dgm:pt modelId="{E76A204E-99A4-6743-B708-972CAB236A4A}" type="pres">
      <dgm:prSet presAssocID="{8514807E-057A-5A46-B3B2-2F7647BA4F56}" presName="rootComposite" presStyleCnt="0"/>
      <dgm:spPr/>
      <dgm:t>
        <a:bodyPr/>
        <a:lstStyle/>
        <a:p>
          <a:endParaRPr lang="zh-CN" altLang="en-US"/>
        </a:p>
      </dgm:t>
    </dgm:pt>
    <dgm:pt modelId="{0C0B9BCF-F78F-4A4B-A5C9-A2C640EF0A63}" type="pres">
      <dgm:prSet presAssocID="{8514807E-057A-5A46-B3B2-2F7647BA4F56}" presName="rootText" presStyleLbl="node3" presStyleIdx="4" presStyleCnt="18" custScaleX="616068" custScaleY="131437" custLinFactX="100000" custLinFactNeighborX="113018" custLinFactNeighborY="14117">
        <dgm:presLayoutVars>
          <dgm:chPref val="3"/>
        </dgm:presLayoutVars>
      </dgm:prSet>
      <dgm:spPr/>
      <dgm:t>
        <a:bodyPr/>
        <a:lstStyle/>
        <a:p>
          <a:endParaRPr lang="zh-CN" altLang="en-US"/>
        </a:p>
      </dgm:t>
    </dgm:pt>
    <dgm:pt modelId="{355AC5B9-5DCA-E842-A68D-00A822F71501}" type="pres">
      <dgm:prSet presAssocID="{8514807E-057A-5A46-B3B2-2F7647BA4F56}" presName="rootConnector" presStyleLbl="node3" presStyleIdx="4" presStyleCnt="18"/>
      <dgm:spPr/>
      <dgm:t>
        <a:bodyPr/>
        <a:lstStyle/>
        <a:p>
          <a:endParaRPr lang="zh-CN" altLang="en-US"/>
        </a:p>
      </dgm:t>
    </dgm:pt>
    <dgm:pt modelId="{C5BD6EAB-EFED-7C4A-B46F-AFF56E951B27}" type="pres">
      <dgm:prSet presAssocID="{8514807E-057A-5A46-B3B2-2F7647BA4F56}" presName="hierChild4" presStyleCnt="0"/>
      <dgm:spPr/>
      <dgm:t>
        <a:bodyPr/>
        <a:lstStyle/>
        <a:p>
          <a:endParaRPr lang="zh-CN" altLang="en-US"/>
        </a:p>
      </dgm:t>
    </dgm:pt>
    <dgm:pt modelId="{CD6264CF-3DA1-BB4F-B331-DCC6A67A0100}" type="pres">
      <dgm:prSet presAssocID="{8514807E-057A-5A46-B3B2-2F7647BA4F56}" presName="hierChild5" presStyleCnt="0"/>
      <dgm:spPr/>
      <dgm:t>
        <a:bodyPr/>
        <a:lstStyle/>
        <a:p>
          <a:endParaRPr lang="zh-CN" altLang="en-US"/>
        </a:p>
      </dgm:t>
    </dgm:pt>
    <dgm:pt modelId="{21D2EA63-CE59-4345-9039-6E2B07622896}" type="pres">
      <dgm:prSet presAssocID="{18006D0B-462E-9C41-822F-EE3CC9B54104}" presName="Name64" presStyleLbl="parChTrans1D3" presStyleIdx="5" presStyleCnt="18"/>
      <dgm:spPr/>
      <dgm:t>
        <a:bodyPr/>
        <a:lstStyle/>
        <a:p>
          <a:endParaRPr lang="zh-CN" altLang="en-US"/>
        </a:p>
      </dgm:t>
    </dgm:pt>
    <dgm:pt modelId="{D790A928-2543-9A4F-BE8D-A94EC1AF89E9}" type="pres">
      <dgm:prSet presAssocID="{AE8EE06C-502B-5E4B-A065-82DE4A74F625}" presName="hierRoot2" presStyleCnt="0">
        <dgm:presLayoutVars>
          <dgm:hierBranch val="init"/>
        </dgm:presLayoutVars>
      </dgm:prSet>
      <dgm:spPr/>
      <dgm:t>
        <a:bodyPr/>
        <a:lstStyle/>
        <a:p>
          <a:endParaRPr lang="zh-CN" altLang="en-US"/>
        </a:p>
      </dgm:t>
    </dgm:pt>
    <dgm:pt modelId="{C50CF4DA-5D6C-5346-A7E3-0A41C69D7805}" type="pres">
      <dgm:prSet presAssocID="{AE8EE06C-502B-5E4B-A065-82DE4A74F625}" presName="rootComposite" presStyleCnt="0"/>
      <dgm:spPr/>
      <dgm:t>
        <a:bodyPr/>
        <a:lstStyle/>
        <a:p>
          <a:endParaRPr lang="zh-CN" altLang="en-US"/>
        </a:p>
      </dgm:t>
    </dgm:pt>
    <dgm:pt modelId="{51F529BB-6668-DE4C-9CE5-22DA154ED4C0}" type="pres">
      <dgm:prSet presAssocID="{AE8EE06C-502B-5E4B-A065-82DE4A74F625}" presName="rootText" presStyleLbl="node3" presStyleIdx="5" presStyleCnt="18" custScaleX="616068" custScaleY="131437" custLinFactX="100000" custLinFactNeighborX="113018" custLinFactNeighborY="14117">
        <dgm:presLayoutVars>
          <dgm:chPref val="3"/>
        </dgm:presLayoutVars>
      </dgm:prSet>
      <dgm:spPr/>
      <dgm:t>
        <a:bodyPr/>
        <a:lstStyle/>
        <a:p>
          <a:endParaRPr lang="zh-CN" altLang="en-US"/>
        </a:p>
      </dgm:t>
    </dgm:pt>
    <dgm:pt modelId="{3B99842D-E365-3D42-890C-A34388567837}" type="pres">
      <dgm:prSet presAssocID="{AE8EE06C-502B-5E4B-A065-82DE4A74F625}" presName="rootConnector" presStyleLbl="node3" presStyleIdx="5" presStyleCnt="18"/>
      <dgm:spPr/>
      <dgm:t>
        <a:bodyPr/>
        <a:lstStyle/>
        <a:p>
          <a:endParaRPr lang="zh-CN" altLang="en-US"/>
        </a:p>
      </dgm:t>
    </dgm:pt>
    <dgm:pt modelId="{8CCF7851-7CA0-D248-A384-AC1F862291AF}" type="pres">
      <dgm:prSet presAssocID="{AE8EE06C-502B-5E4B-A065-82DE4A74F625}" presName="hierChild4" presStyleCnt="0"/>
      <dgm:spPr/>
      <dgm:t>
        <a:bodyPr/>
        <a:lstStyle/>
        <a:p>
          <a:endParaRPr lang="zh-CN" altLang="en-US"/>
        </a:p>
      </dgm:t>
    </dgm:pt>
    <dgm:pt modelId="{AD2060D9-1C94-A345-BA9A-478CF445A36A}" type="pres">
      <dgm:prSet presAssocID="{AE8EE06C-502B-5E4B-A065-82DE4A74F625}" presName="hierChild5" presStyleCnt="0"/>
      <dgm:spPr/>
      <dgm:t>
        <a:bodyPr/>
        <a:lstStyle/>
        <a:p>
          <a:endParaRPr lang="zh-CN" altLang="en-US"/>
        </a:p>
      </dgm:t>
    </dgm:pt>
    <dgm:pt modelId="{44C90681-9847-9248-A70E-F0893EB50EF1}" type="pres">
      <dgm:prSet presAssocID="{A4664377-EA78-7F49-9DD3-89BC1B9A3535}" presName="Name64" presStyleLbl="parChTrans1D3" presStyleIdx="6" presStyleCnt="18"/>
      <dgm:spPr/>
      <dgm:t>
        <a:bodyPr/>
        <a:lstStyle/>
        <a:p>
          <a:endParaRPr lang="zh-CN" altLang="en-US"/>
        </a:p>
      </dgm:t>
    </dgm:pt>
    <dgm:pt modelId="{27702AC9-C33B-8F46-AE30-5AD8F2D9FE06}" type="pres">
      <dgm:prSet presAssocID="{F010527B-29A0-704B-94BC-71A6A3ABAC39}" presName="hierRoot2" presStyleCnt="0">
        <dgm:presLayoutVars>
          <dgm:hierBranch val="init"/>
        </dgm:presLayoutVars>
      </dgm:prSet>
      <dgm:spPr/>
      <dgm:t>
        <a:bodyPr/>
        <a:lstStyle/>
        <a:p>
          <a:endParaRPr lang="zh-CN" altLang="en-US"/>
        </a:p>
      </dgm:t>
    </dgm:pt>
    <dgm:pt modelId="{ECB406B1-0295-5C45-8D57-A77CA7588C4A}" type="pres">
      <dgm:prSet presAssocID="{F010527B-29A0-704B-94BC-71A6A3ABAC39}" presName="rootComposite" presStyleCnt="0"/>
      <dgm:spPr/>
      <dgm:t>
        <a:bodyPr/>
        <a:lstStyle/>
        <a:p>
          <a:endParaRPr lang="zh-CN" altLang="en-US"/>
        </a:p>
      </dgm:t>
    </dgm:pt>
    <dgm:pt modelId="{8AE68FF3-1002-E14A-9018-BF2AE8ABCD8E}" type="pres">
      <dgm:prSet presAssocID="{F010527B-29A0-704B-94BC-71A6A3ABAC39}" presName="rootText" presStyleLbl="node3" presStyleIdx="6" presStyleCnt="18" custScaleX="616068" custScaleY="131437" custLinFactX="100000" custLinFactNeighborX="113018" custLinFactNeighborY="14117">
        <dgm:presLayoutVars>
          <dgm:chPref val="3"/>
        </dgm:presLayoutVars>
      </dgm:prSet>
      <dgm:spPr/>
      <dgm:t>
        <a:bodyPr/>
        <a:lstStyle/>
        <a:p>
          <a:endParaRPr lang="zh-CN" altLang="en-US"/>
        </a:p>
      </dgm:t>
    </dgm:pt>
    <dgm:pt modelId="{10695FAF-FC8B-7A4F-B4FE-FF4D60792073}" type="pres">
      <dgm:prSet presAssocID="{F010527B-29A0-704B-94BC-71A6A3ABAC39}" presName="rootConnector" presStyleLbl="node3" presStyleIdx="6" presStyleCnt="18"/>
      <dgm:spPr/>
      <dgm:t>
        <a:bodyPr/>
        <a:lstStyle/>
        <a:p>
          <a:endParaRPr lang="zh-CN" altLang="en-US"/>
        </a:p>
      </dgm:t>
    </dgm:pt>
    <dgm:pt modelId="{234982AF-C2A6-564F-B2CC-DF104145FE12}" type="pres">
      <dgm:prSet presAssocID="{F010527B-29A0-704B-94BC-71A6A3ABAC39}" presName="hierChild4" presStyleCnt="0"/>
      <dgm:spPr/>
      <dgm:t>
        <a:bodyPr/>
        <a:lstStyle/>
        <a:p>
          <a:endParaRPr lang="zh-CN" altLang="en-US"/>
        </a:p>
      </dgm:t>
    </dgm:pt>
    <dgm:pt modelId="{F2FFFFC8-C136-B74B-A12F-1AB4B7B01853}" type="pres">
      <dgm:prSet presAssocID="{F010527B-29A0-704B-94BC-71A6A3ABAC39}" presName="hierChild5" presStyleCnt="0"/>
      <dgm:spPr/>
      <dgm:t>
        <a:bodyPr/>
        <a:lstStyle/>
        <a:p>
          <a:endParaRPr lang="zh-CN" altLang="en-US"/>
        </a:p>
      </dgm:t>
    </dgm:pt>
    <dgm:pt modelId="{D6B0D12B-2BA8-2847-AA5B-33437CF1FA5D}" type="pres">
      <dgm:prSet presAssocID="{485520A6-8A53-2F4F-A1A4-F6397CD72C9F}" presName="Name64" presStyleLbl="parChTrans1D3" presStyleIdx="7" presStyleCnt="18"/>
      <dgm:spPr/>
      <dgm:t>
        <a:bodyPr/>
        <a:lstStyle/>
        <a:p>
          <a:endParaRPr lang="zh-CN" altLang="en-US"/>
        </a:p>
      </dgm:t>
    </dgm:pt>
    <dgm:pt modelId="{A3A4EC8C-E255-FB41-AC54-EF061E83ED83}" type="pres">
      <dgm:prSet presAssocID="{75C10E79-6A86-734F-A355-403109FEBD36}" presName="hierRoot2" presStyleCnt="0">
        <dgm:presLayoutVars>
          <dgm:hierBranch val="init"/>
        </dgm:presLayoutVars>
      </dgm:prSet>
      <dgm:spPr/>
      <dgm:t>
        <a:bodyPr/>
        <a:lstStyle/>
        <a:p>
          <a:endParaRPr lang="zh-CN" altLang="en-US"/>
        </a:p>
      </dgm:t>
    </dgm:pt>
    <dgm:pt modelId="{CB8EA8C4-C5B5-ED4A-BAF3-9C4F3CD802F4}" type="pres">
      <dgm:prSet presAssocID="{75C10E79-6A86-734F-A355-403109FEBD36}" presName="rootComposite" presStyleCnt="0"/>
      <dgm:spPr/>
      <dgm:t>
        <a:bodyPr/>
        <a:lstStyle/>
        <a:p>
          <a:endParaRPr lang="zh-CN" altLang="en-US"/>
        </a:p>
      </dgm:t>
    </dgm:pt>
    <dgm:pt modelId="{9ADB1E6D-16F6-9A4D-A163-304882D361AF}" type="pres">
      <dgm:prSet presAssocID="{75C10E79-6A86-734F-A355-403109FEBD36}" presName="rootText" presStyleLbl="node3" presStyleIdx="7" presStyleCnt="18" custScaleX="616068" custScaleY="131437" custLinFactX="100000" custLinFactNeighborX="113018" custLinFactNeighborY="14117">
        <dgm:presLayoutVars>
          <dgm:chPref val="3"/>
        </dgm:presLayoutVars>
      </dgm:prSet>
      <dgm:spPr/>
      <dgm:t>
        <a:bodyPr/>
        <a:lstStyle/>
        <a:p>
          <a:endParaRPr lang="zh-CN" altLang="en-US"/>
        </a:p>
      </dgm:t>
    </dgm:pt>
    <dgm:pt modelId="{513416AD-7D71-2444-897E-AC76B4DE0387}" type="pres">
      <dgm:prSet presAssocID="{75C10E79-6A86-734F-A355-403109FEBD36}" presName="rootConnector" presStyleLbl="node3" presStyleIdx="7" presStyleCnt="18"/>
      <dgm:spPr/>
      <dgm:t>
        <a:bodyPr/>
        <a:lstStyle/>
        <a:p>
          <a:endParaRPr lang="zh-CN" altLang="en-US"/>
        </a:p>
      </dgm:t>
    </dgm:pt>
    <dgm:pt modelId="{B6CEE6A8-08C8-614E-AF7F-A4A919D96FB2}" type="pres">
      <dgm:prSet presAssocID="{75C10E79-6A86-734F-A355-403109FEBD36}" presName="hierChild4" presStyleCnt="0"/>
      <dgm:spPr/>
      <dgm:t>
        <a:bodyPr/>
        <a:lstStyle/>
        <a:p>
          <a:endParaRPr lang="zh-CN" altLang="en-US"/>
        </a:p>
      </dgm:t>
    </dgm:pt>
    <dgm:pt modelId="{F7EF41BE-E661-1149-BC88-C2E7971958B7}" type="pres">
      <dgm:prSet presAssocID="{75C10E79-6A86-734F-A355-403109FEBD36}" presName="hierChild5" presStyleCnt="0"/>
      <dgm:spPr/>
      <dgm:t>
        <a:bodyPr/>
        <a:lstStyle/>
        <a:p>
          <a:endParaRPr lang="zh-CN" altLang="en-US"/>
        </a:p>
      </dgm:t>
    </dgm:pt>
    <dgm:pt modelId="{A5E65665-7444-684E-B659-8C2638C99D4C}" type="pres">
      <dgm:prSet presAssocID="{EA396543-E6FB-B047-BE99-A0A7E665E229}" presName="hierChild5" presStyleCnt="0"/>
      <dgm:spPr/>
      <dgm:t>
        <a:bodyPr/>
        <a:lstStyle/>
        <a:p>
          <a:endParaRPr lang="zh-CN" altLang="en-US"/>
        </a:p>
      </dgm:t>
    </dgm:pt>
    <dgm:pt modelId="{4BA1FFB4-335B-974B-A313-F4DED9CF30A0}" type="pres">
      <dgm:prSet presAssocID="{5325D05D-A886-7143-9C7C-4824C71B037F}" presName="Name64" presStyleLbl="parChTrans1D2" presStyleIdx="2" presStyleCnt="5"/>
      <dgm:spPr/>
      <dgm:t>
        <a:bodyPr/>
        <a:lstStyle/>
        <a:p>
          <a:endParaRPr lang="zh-CN" altLang="en-US"/>
        </a:p>
      </dgm:t>
    </dgm:pt>
    <dgm:pt modelId="{0961F4F4-96AC-ED4E-A175-D9473784E0D0}" type="pres">
      <dgm:prSet presAssocID="{15F4D226-0C10-0B4B-AC8A-0FAEB60EB85F}" presName="hierRoot2" presStyleCnt="0">
        <dgm:presLayoutVars>
          <dgm:hierBranch val="init"/>
        </dgm:presLayoutVars>
      </dgm:prSet>
      <dgm:spPr/>
      <dgm:t>
        <a:bodyPr/>
        <a:lstStyle/>
        <a:p>
          <a:endParaRPr lang="zh-CN" altLang="en-US"/>
        </a:p>
      </dgm:t>
    </dgm:pt>
    <dgm:pt modelId="{114A9101-259F-E646-B353-8BF2778D665E}" type="pres">
      <dgm:prSet presAssocID="{15F4D226-0C10-0B4B-AC8A-0FAEB60EB85F}" presName="rootComposite" presStyleCnt="0"/>
      <dgm:spPr/>
      <dgm:t>
        <a:bodyPr/>
        <a:lstStyle/>
        <a:p>
          <a:endParaRPr lang="zh-CN" altLang="en-US"/>
        </a:p>
      </dgm:t>
    </dgm:pt>
    <dgm:pt modelId="{A0F787BE-1856-CE42-965E-889676F569B4}" type="pres">
      <dgm:prSet presAssocID="{15F4D226-0C10-0B4B-AC8A-0FAEB60EB85F}" presName="rootText" presStyleLbl="node2" presStyleIdx="2" presStyleCnt="5" custScaleX="388769" custScaleY="236099" custLinFactNeighborX="-51037" custLinFactNeighborY="9366">
        <dgm:presLayoutVars>
          <dgm:chPref val="3"/>
        </dgm:presLayoutVars>
      </dgm:prSet>
      <dgm:spPr/>
      <dgm:t>
        <a:bodyPr/>
        <a:lstStyle/>
        <a:p>
          <a:endParaRPr lang="zh-CN" altLang="en-US"/>
        </a:p>
      </dgm:t>
    </dgm:pt>
    <dgm:pt modelId="{E8D91281-3F95-2440-B684-3AFBC130BD28}" type="pres">
      <dgm:prSet presAssocID="{15F4D226-0C10-0B4B-AC8A-0FAEB60EB85F}" presName="rootConnector" presStyleLbl="node2" presStyleIdx="2" presStyleCnt="5"/>
      <dgm:spPr/>
      <dgm:t>
        <a:bodyPr/>
        <a:lstStyle/>
        <a:p>
          <a:endParaRPr lang="zh-CN" altLang="en-US"/>
        </a:p>
      </dgm:t>
    </dgm:pt>
    <dgm:pt modelId="{3CC2B2D1-B464-4447-816E-F2B1D806E3C2}" type="pres">
      <dgm:prSet presAssocID="{15F4D226-0C10-0B4B-AC8A-0FAEB60EB85F}" presName="hierChild4" presStyleCnt="0"/>
      <dgm:spPr/>
      <dgm:t>
        <a:bodyPr/>
        <a:lstStyle/>
        <a:p>
          <a:endParaRPr lang="zh-CN" altLang="en-US"/>
        </a:p>
      </dgm:t>
    </dgm:pt>
    <dgm:pt modelId="{D179C4C1-D91C-684E-8D1C-D86E6F84B831}" type="pres">
      <dgm:prSet presAssocID="{D7B9D86C-C5D7-3742-8854-1A06C87A061F}" presName="Name64" presStyleLbl="parChTrans1D3" presStyleIdx="8" presStyleCnt="18"/>
      <dgm:spPr/>
      <dgm:t>
        <a:bodyPr/>
        <a:lstStyle/>
        <a:p>
          <a:endParaRPr lang="zh-CN" altLang="en-US"/>
        </a:p>
      </dgm:t>
    </dgm:pt>
    <dgm:pt modelId="{57447703-0582-7C44-AF10-459D9DE22D99}" type="pres">
      <dgm:prSet presAssocID="{B13CE5CC-8B5D-9843-9D73-5AA832A70242}" presName="hierRoot2" presStyleCnt="0">
        <dgm:presLayoutVars>
          <dgm:hierBranch val="init"/>
        </dgm:presLayoutVars>
      </dgm:prSet>
      <dgm:spPr/>
      <dgm:t>
        <a:bodyPr/>
        <a:lstStyle/>
        <a:p>
          <a:endParaRPr lang="zh-CN" altLang="en-US"/>
        </a:p>
      </dgm:t>
    </dgm:pt>
    <dgm:pt modelId="{10ABD4B6-2233-8242-875B-1559DB458F2D}" type="pres">
      <dgm:prSet presAssocID="{B13CE5CC-8B5D-9843-9D73-5AA832A70242}" presName="rootComposite" presStyleCnt="0"/>
      <dgm:spPr/>
      <dgm:t>
        <a:bodyPr/>
        <a:lstStyle/>
        <a:p>
          <a:endParaRPr lang="zh-CN" altLang="en-US"/>
        </a:p>
      </dgm:t>
    </dgm:pt>
    <dgm:pt modelId="{C6579A7A-8316-B543-BAFF-24C944BFED75}" type="pres">
      <dgm:prSet presAssocID="{B13CE5CC-8B5D-9843-9D73-5AA832A70242}" presName="rootText" presStyleLbl="node3" presStyleIdx="8" presStyleCnt="18" custScaleX="616068" custScaleY="131437" custLinFactX="100000" custLinFactNeighborX="113018" custLinFactNeighborY="14117">
        <dgm:presLayoutVars>
          <dgm:chPref val="3"/>
        </dgm:presLayoutVars>
      </dgm:prSet>
      <dgm:spPr/>
      <dgm:t>
        <a:bodyPr/>
        <a:lstStyle/>
        <a:p>
          <a:endParaRPr lang="zh-CN" altLang="en-US"/>
        </a:p>
      </dgm:t>
    </dgm:pt>
    <dgm:pt modelId="{C78F17DB-62DA-7C41-B880-8459D4372B47}" type="pres">
      <dgm:prSet presAssocID="{B13CE5CC-8B5D-9843-9D73-5AA832A70242}" presName="rootConnector" presStyleLbl="node3" presStyleIdx="8" presStyleCnt="18"/>
      <dgm:spPr/>
      <dgm:t>
        <a:bodyPr/>
        <a:lstStyle/>
        <a:p>
          <a:endParaRPr lang="zh-CN" altLang="en-US"/>
        </a:p>
      </dgm:t>
    </dgm:pt>
    <dgm:pt modelId="{776B4C73-C31E-5346-AAD8-7DF9517241FE}" type="pres">
      <dgm:prSet presAssocID="{B13CE5CC-8B5D-9843-9D73-5AA832A70242}" presName="hierChild4" presStyleCnt="0"/>
      <dgm:spPr/>
      <dgm:t>
        <a:bodyPr/>
        <a:lstStyle/>
        <a:p>
          <a:endParaRPr lang="zh-CN" altLang="en-US"/>
        </a:p>
      </dgm:t>
    </dgm:pt>
    <dgm:pt modelId="{7AC2CB60-89A1-A143-8E8B-EA34376FA11B}" type="pres">
      <dgm:prSet presAssocID="{B13CE5CC-8B5D-9843-9D73-5AA832A70242}" presName="hierChild5" presStyleCnt="0"/>
      <dgm:spPr/>
      <dgm:t>
        <a:bodyPr/>
        <a:lstStyle/>
        <a:p>
          <a:endParaRPr lang="zh-CN" altLang="en-US"/>
        </a:p>
      </dgm:t>
    </dgm:pt>
    <dgm:pt modelId="{A41965E4-B49A-F346-81E5-896ED4711273}" type="pres">
      <dgm:prSet presAssocID="{FAC973E8-5D48-1844-9055-FE93DF7C8CDD}" presName="Name64" presStyleLbl="parChTrans1D3" presStyleIdx="9" presStyleCnt="18"/>
      <dgm:spPr/>
      <dgm:t>
        <a:bodyPr/>
        <a:lstStyle/>
        <a:p>
          <a:endParaRPr lang="zh-CN" altLang="en-US"/>
        </a:p>
      </dgm:t>
    </dgm:pt>
    <dgm:pt modelId="{386DA5EA-F8D6-4943-9737-23F0434CE8C6}" type="pres">
      <dgm:prSet presAssocID="{1F97FC53-8FEC-2143-9317-9D5035235348}" presName="hierRoot2" presStyleCnt="0">
        <dgm:presLayoutVars>
          <dgm:hierBranch val="init"/>
        </dgm:presLayoutVars>
      </dgm:prSet>
      <dgm:spPr/>
      <dgm:t>
        <a:bodyPr/>
        <a:lstStyle/>
        <a:p>
          <a:endParaRPr lang="zh-CN" altLang="en-US"/>
        </a:p>
      </dgm:t>
    </dgm:pt>
    <dgm:pt modelId="{6082F9F1-0A18-C64C-B6D6-479A06B07C35}" type="pres">
      <dgm:prSet presAssocID="{1F97FC53-8FEC-2143-9317-9D5035235348}" presName="rootComposite" presStyleCnt="0"/>
      <dgm:spPr/>
      <dgm:t>
        <a:bodyPr/>
        <a:lstStyle/>
        <a:p>
          <a:endParaRPr lang="zh-CN" altLang="en-US"/>
        </a:p>
      </dgm:t>
    </dgm:pt>
    <dgm:pt modelId="{7888AE73-FE5B-A44F-9C33-E8A93156C9D3}" type="pres">
      <dgm:prSet presAssocID="{1F97FC53-8FEC-2143-9317-9D5035235348}" presName="rootText" presStyleLbl="node3" presStyleIdx="9" presStyleCnt="18" custScaleX="616068" custScaleY="131437" custLinFactX="100000" custLinFactNeighborX="113018" custLinFactNeighborY="14117">
        <dgm:presLayoutVars>
          <dgm:chPref val="3"/>
        </dgm:presLayoutVars>
      </dgm:prSet>
      <dgm:spPr/>
      <dgm:t>
        <a:bodyPr/>
        <a:lstStyle/>
        <a:p>
          <a:endParaRPr lang="zh-CN" altLang="en-US"/>
        </a:p>
      </dgm:t>
    </dgm:pt>
    <dgm:pt modelId="{15587AE4-1936-6147-A8AB-10049650F934}" type="pres">
      <dgm:prSet presAssocID="{1F97FC53-8FEC-2143-9317-9D5035235348}" presName="rootConnector" presStyleLbl="node3" presStyleIdx="9" presStyleCnt="18"/>
      <dgm:spPr/>
      <dgm:t>
        <a:bodyPr/>
        <a:lstStyle/>
        <a:p>
          <a:endParaRPr lang="zh-CN" altLang="en-US"/>
        </a:p>
      </dgm:t>
    </dgm:pt>
    <dgm:pt modelId="{71B6822B-F833-5446-A9AD-87CC60D79509}" type="pres">
      <dgm:prSet presAssocID="{1F97FC53-8FEC-2143-9317-9D5035235348}" presName="hierChild4" presStyleCnt="0"/>
      <dgm:spPr/>
      <dgm:t>
        <a:bodyPr/>
        <a:lstStyle/>
        <a:p>
          <a:endParaRPr lang="zh-CN" altLang="en-US"/>
        </a:p>
      </dgm:t>
    </dgm:pt>
    <dgm:pt modelId="{894EE2D8-7518-ED45-81CF-8AA258E1F907}" type="pres">
      <dgm:prSet presAssocID="{1F97FC53-8FEC-2143-9317-9D5035235348}" presName="hierChild5" presStyleCnt="0"/>
      <dgm:spPr/>
      <dgm:t>
        <a:bodyPr/>
        <a:lstStyle/>
        <a:p>
          <a:endParaRPr lang="zh-CN" altLang="en-US"/>
        </a:p>
      </dgm:t>
    </dgm:pt>
    <dgm:pt modelId="{06D3F159-8066-D043-8867-948C433670E1}" type="pres">
      <dgm:prSet presAssocID="{F43C2861-F8BE-8F4E-8E02-EBA7C5034246}" presName="Name64" presStyleLbl="parChTrans1D3" presStyleIdx="10" presStyleCnt="18"/>
      <dgm:spPr/>
      <dgm:t>
        <a:bodyPr/>
        <a:lstStyle/>
        <a:p>
          <a:endParaRPr lang="zh-CN" altLang="en-US"/>
        </a:p>
      </dgm:t>
    </dgm:pt>
    <dgm:pt modelId="{62C89AFB-2A83-F346-82C1-A3DED53C51FD}" type="pres">
      <dgm:prSet presAssocID="{33576752-DE1D-324E-9BEB-6FFD54AB124D}" presName="hierRoot2" presStyleCnt="0">
        <dgm:presLayoutVars>
          <dgm:hierBranch val="init"/>
        </dgm:presLayoutVars>
      </dgm:prSet>
      <dgm:spPr/>
      <dgm:t>
        <a:bodyPr/>
        <a:lstStyle/>
        <a:p>
          <a:endParaRPr lang="zh-CN" altLang="en-US"/>
        </a:p>
      </dgm:t>
    </dgm:pt>
    <dgm:pt modelId="{7E7F3C45-05FB-A44F-9CD8-6F7E5E104CDD}" type="pres">
      <dgm:prSet presAssocID="{33576752-DE1D-324E-9BEB-6FFD54AB124D}" presName="rootComposite" presStyleCnt="0"/>
      <dgm:spPr/>
      <dgm:t>
        <a:bodyPr/>
        <a:lstStyle/>
        <a:p>
          <a:endParaRPr lang="zh-CN" altLang="en-US"/>
        </a:p>
      </dgm:t>
    </dgm:pt>
    <dgm:pt modelId="{F0C07129-1C01-2543-8918-94CDAB846A11}" type="pres">
      <dgm:prSet presAssocID="{33576752-DE1D-324E-9BEB-6FFD54AB124D}" presName="rootText" presStyleLbl="node3" presStyleIdx="10" presStyleCnt="18" custScaleX="616068" custScaleY="131437" custLinFactX="100000" custLinFactNeighborX="113018" custLinFactNeighborY="14117">
        <dgm:presLayoutVars>
          <dgm:chPref val="3"/>
        </dgm:presLayoutVars>
      </dgm:prSet>
      <dgm:spPr/>
      <dgm:t>
        <a:bodyPr/>
        <a:lstStyle/>
        <a:p>
          <a:endParaRPr lang="zh-CN" altLang="en-US"/>
        </a:p>
      </dgm:t>
    </dgm:pt>
    <dgm:pt modelId="{47C00650-4D90-D64E-82C8-867EF787B943}" type="pres">
      <dgm:prSet presAssocID="{33576752-DE1D-324E-9BEB-6FFD54AB124D}" presName="rootConnector" presStyleLbl="node3" presStyleIdx="10" presStyleCnt="18"/>
      <dgm:spPr/>
      <dgm:t>
        <a:bodyPr/>
        <a:lstStyle/>
        <a:p>
          <a:endParaRPr lang="zh-CN" altLang="en-US"/>
        </a:p>
      </dgm:t>
    </dgm:pt>
    <dgm:pt modelId="{011C3D68-D3B2-D34C-B788-38CEC9275D90}" type="pres">
      <dgm:prSet presAssocID="{33576752-DE1D-324E-9BEB-6FFD54AB124D}" presName="hierChild4" presStyleCnt="0"/>
      <dgm:spPr/>
      <dgm:t>
        <a:bodyPr/>
        <a:lstStyle/>
        <a:p>
          <a:endParaRPr lang="zh-CN" altLang="en-US"/>
        </a:p>
      </dgm:t>
    </dgm:pt>
    <dgm:pt modelId="{E13EF667-C24A-2B42-A490-5CA92A0F561A}" type="pres">
      <dgm:prSet presAssocID="{33576752-DE1D-324E-9BEB-6FFD54AB124D}" presName="hierChild5" presStyleCnt="0"/>
      <dgm:spPr/>
      <dgm:t>
        <a:bodyPr/>
        <a:lstStyle/>
        <a:p>
          <a:endParaRPr lang="zh-CN" altLang="en-US"/>
        </a:p>
      </dgm:t>
    </dgm:pt>
    <dgm:pt modelId="{E292D20E-6DC8-C148-A87A-A894CC236F06}" type="pres">
      <dgm:prSet presAssocID="{E654D692-6A0E-3B4C-8F30-E2AF95A957C6}" presName="Name64" presStyleLbl="parChTrans1D3" presStyleIdx="11" presStyleCnt="18"/>
      <dgm:spPr/>
      <dgm:t>
        <a:bodyPr/>
        <a:lstStyle/>
        <a:p>
          <a:endParaRPr lang="zh-CN" altLang="en-US"/>
        </a:p>
      </dgm:t>
    </dgm:pt>
    <dgm:pt modelId="{FEB02A31-8744-214D-B2A6-D02FD93286EE}" type="pres">
      <dgm:prSet presAssocID="{74D141D4-904A-2248-BF02-55EAF11CF1FE}" presName="hierRoot2" presStyleCnt="0">
        <dgm:presLayoutVars>
          <dgm:hierBranch val="init"/>
        </dgm:presLayoutVars>
      </dgm:prSet>
      <dgm:spPr/>
      <dgm:t>
        <a:bodyPr/>
        <a:lstStyle/>
        <a:p>
          <a:endParaRPr lang="zh-CN" altLang="en-US"/>
        </a:p>
      </dgm:t>
    </dgm:pt>
    <dgm:pt modelId="{96A4B89F-A335-9A48-A505-F9E3B636DD7C}" type="pres">
      <dgm:prSet presAssocID="{74D141D4-904A-2248-BF02-55EAF11CF1FE}" presName="rootComposite" presStyleCnt="0"/>
      <dgm:spPr/>
      <dgm:t>
        <a:bodyPr/>
        <a:lstStyle/>
        <a:p>
          <a:endParaRPr lang="zh-CN" altLang="en-US"/>
        </a:p>
      </dgm:t>
    </dgm:pt>
    <dgm:pt modelId="{AB47B93F-B55E-8C4F-8248-DB0B6701CB5D}" type="pres">
      <dgm:prSet presAssocID="{74D141D4-904A-2248-BF02-55EAF11CF1FE}" presName="rootText" presStyleLbl="node3" presStyleIdx="11" presStyleCnt="18" custScaleX="616068" custScaleY="131437" custLinFactX="100000" custLinFactNeighborX="113018" custLinFactNeighborY="14117">
        <dgm:presLayoutVars>
          <dgm:chPref val="3"/>
        </dgm:presLayoutVars>
      </dgm:prSet>
      <dgm:spPr/>
      <dgm:t>
        <a:bodyPr/>
        <a:lstStyle/>
        <a:p>
          <a:endParaRPr lang="zh-CN" altLang="en-US"/>
        </a:p>
      </dgm:t>
    </dgm:pt>
    <dgm:pt modelId="{EEF46C7E-6FE2-9C46-AAF6-753316FCADDE}" type="pres">
      <dgm:prSet presAssocID="{74D141D4-904A-2248-BF02-55EAF11CF1FE}" presName="rootConnector" presStyleLbl="node3" presStyleIdx="11" presStyleCnt="18"/>
      <dgm:spPr/>
      <dgm:t>
        <a:bodyPr/>
        <a:lstStyle/>
        <a:p>
          <a:endParaRPr lang="zh-CN" altLang="en-US"/>
        </a:p>
      </dgm:t>
    </dgm:pt>
    <dgm:pt modelId="{CC1226FB-D26A-EA4A-85D0-BEBB40ABDDFD}" type="pres">
      <dgm:prSet presAssocID="{74D141D4-904A-2248-BF02-55EAF11CF1FE}" presName="hierChild4" presStyleCnt="0"/>
      <dgm:spPr/>
      <dgm:t>
        <a:bodyPr/>
        <a:lstStyle/>
        <a:p>
          <a:endParaRPr lang="zh-CN" altLang="en-US"/>
        </a:p>
      </dgm:t>
    </dgm:pt>
    <dgm:pt modelId="{DF523DD4-D099-E64F-BD37-878AC1269FFB}" type="pres">
      <dgm:prSet presAssocID="{74D141D4-904A-2248-BF02-55EAF11CF1FE}" presName="hierChild5" presStyleCnt="0"/>
      <dgm:spPr/>
      <dgm:t>
        <a:bodyPr/>
        <a:lstStyle/>
        <a:p>
          <a:endParaRPr lang="zh-CN" altLang="en-US"/>
        </a:p>
      </dgm:t>
    </dgm:pt>
    <dgm:pt modelId="{35FD62A3-051A-6545-90A9-E9C984AC6CA2}" type="pres">
      <dgm:prSet presAssocID="{15F4D226-0C10-0B4B-AC8A-0FAEB60EB85F}" presName="hierChild5" presStyleCnt="0"/>
      <dgm:spPr/>
      <dgm:t>
        <a:bodyPr/>
        <a:lstStyle/>
        <a:p>
          <a:endParaRPr lang="zh-CN" altLang="en-US"/>
        </a:p>
      </dgm:t>
    </dgm:pt>
    <dgm:pt modelId="{101507C5-0D0A-5B48-B26D-1D2A6068F6BB}" type="pres">
      <dgm:prSet presAssocID="{D81D9DB1-B644-9E45-A0AD-11BE5D157D00}" presName="Name64" presStyleLbl="parChTrans1D2" presStyleIdx="3" presStyleCnt="5"/>
      <dgm:spPr/>
      <dgm:t>
        <a:bodyPr/>
        <a:lstStyle/>
        <a:p>
          <a:endParaRPr lang="zh-CN" altLang="en-US"/>
        </a:p>
      </dgm:t>
    </dgm:pt>
    <dgm:pt modelId="{26314321-9899-1D4D-A854-39E5EA9F6FC7}" type="pres">
      <dgm:prSet presAssocID="{FD590185-71C7-C341-AF1E-DCE0BBC4ADBF}" presName="hierRoot2" presStyleCnt="0">
        <dgm:presLayoutVars>
          <dgm:hierBranch val="init"/>
        </dgm:presLayoutVars>
      </dgm:prSet>
      <dgm:spPr/>
      <dgm:t>
        <a:bodyPr/>
        <a:lstStyle/>
        <a:p>
          <a:endParaRPr lang="zh-CN" altLang="en-US"/>
        </a:p>
      </dgm:t>
    </dgm:pt>
    <dgm:pt modelId="{0E918E02-CC46-6443-A4AE-670297755328}" type="pres">
      <dgm:prSet presAssocID="{FD590185-71C7-C341-AF1E-DCE0BBC4ADBF}" presName="rootComposite" presStyleCnt="0"/>
      <dgm:spPr/>
      <dgm:t>
        <a:bodyPr/>
        <a:lstStyle/>
        <a:p>
          <a:endParaRPr lang="zh-CN" altLang="en-US"/>
        </a:p>
      </dgm:t>
    </dgm:pt>
    <dgm:pt modelId="{800D453A-FF69-5E4A-8EE9-813DB84C6434}" type="pres">
      <dgm:prSet presAssocID="{FD590185-71C7-C341-AF1E-DCE0BBC4ADBF}" presName="rootText" presStyleLbl="node2" presStyleIdx="3" presStyleCnt="5" custScaleX="388769" custScaleY="236099" custLinFactNeighborX="-51037" custLinFactNeighborY="9366">
        <dgm:presLayoutVars>
          <dgm:chPref val="3"/>
        </dgm:presLayoutVars>
      </dgm:prSet>
      <dgm:spPr/>
      <dgm:t>
        <a:bodyPr/>
        <a:lstStyle/>
        <a:p>
          <a:endParaRPr lang="zh-CN" altLang="en-US"/>
        </a:p>
      </dgm:t>
    </dgm:pt>
    <dgm:pt modelId="{2CBF27A2-5B35-1546-B321-884CCD293B6C}" type="pres">
      <dgm:prSet presAssocID="{FD590185-71C7-C341-AF1E-DCE0BBC4ADBF}" presName="rootConnector" presStyleLbl="node2" presStyleIdx="3" presStyleCnt="5"/>
      <dgm:spPr/>
      <dgm:t>
        <a:bodyPr/>
        <a:lstStyle/>
        <a:p>
          <a:endParaRPr lang="zh-CN" altLang="en-US"/>
        </a:p>
      </dgm:t>
    </dgm:pt>
    <dgm:pt modelId="{174349C4-C6D4-6A42-8C81-CB9437858F7E}" type="pres">
      <dgm:prSet presAssocID="{FD590185-71C7-C341-AF1E-DCE0BBC4ADBF}" presName="hierChild4" presStyleCnt="0"/>
      <dgm:spPr/>
      <dgm:t>
        <a:bodyPr/>
        <a:lstStyle/>
        <a:p>
          <a:endParaRPr lang="zh-CN" altLang="en-US"/>
        </a:p>
      </dgm:t>
    </dgm:pt>
    <dgm:pt modelId="{DCA64BBE-9DCF-E146-9CA1-DD47D906B8A9}" type="pres">
      <dgm:prSet presAssocID="{D6DD801B-1EE8-064F-83EC-FEA5BEC95861}" presName="Name64" presStyleLbl="parChTrans1D3" presStyleIdx="12" presStyleCnt="18"/>
      <dgm:spPr/>
      <dgm:t>
        <a:bodyPr/>
        <a:lstStyle/>
        <a:p>
          <a:endParaRPr lang="zh-CN" altLang="en-US"/>
        </a:p>
      </dgm:t>
    </dgm:pt>
    <dgm:pt modelId="{48AE3475-C93D-F440-B539-086004D6BE5D}" type="pres">
      <dgm:prSet presAssocID="{5A8BC455-2A89-3949-B64A-798EDA180E68}" presName="hierRoot2" presStyleCnt="0">
        <dgm:presLayoutVars>
          <dgm:hierBranch val="init"/>
        </dgm:presLayoutVars>
      </dgm:prSet>
      <dgm:spPr/>
      <dgm:t>
        <a:bodyPr/>
        <a:lstStyle/>
        <a:p>
          <a:endParaRPr lang="zh-CN" altLang="en-US"/>
        </a:p>
      </dgm:t>
    </dgm:pt>
    <dgm:pt modelId="{1D98C73C-AAF2-CC44-9656-1DF678781F32}" type="pres">
      <dgm:prSet presAssocID="{5A8BC455-2A89-3949-B64A-798EDA180E68}" presName="rootComposite" presStyleCnt="0"/>
      <dgm:spPr/>
      <dgm:t>
        <a:bodyPr/>
        <a:lstStyle/>
        <a:p>
          <a:endParaRPr lang="zh-CN" altLang="en-US"/>
        </a:p>
      </dgm:t>
    </dgm:pt>
    <dgm:pt modelId="{D01BF562-02F0-B642-A642-EE9B319A1A2A}" type="pres">
      <dgm:prSet presAssocID="{5A8BC455-2A89-3949-B64A-798EDA180E68}" presName="rootText" presStyleLbl="node3" presStyleIdx="12" presStyleCnt="18" custScaleX="616068" custScaleY="131437" custLinFactX="100000" custLinFactNeighborX="113018" custLinFactNeighborY="14117">
        <dgm:presLayoutVars>
          <dgm:chPref val="3"/>
        </dgm:presLayoutVars>
      </dgm:prSet>
      <dgm:spPr/>
      <dgm:t>
        <a:bodyPr/>
        <a:lstStyle/>
        <a:p>
          <a:endParaRPr lang="zh-CN" altLang="en-US"/>
        </a:p>
      </dgm:t>
    </dgm:pt>
    <dgm:pt modelId="{2B5BBC03-EDDA-F446-817D-9C15D16EA2E6}" type="pres">
      <dgm:prSet presAssocID="{5A8BC455-2A89-3949-B64A-798EDA180E68}" presName="rootConnector" presStyleLbl="node3" presStyleIdx="12" presStyleCnt="18"/>
      <dgm:spPr/>
      <dgm:t>
        <a:bodyPr/>
        <a:lstStyle/>
        <a:p>
          <a:endParaRPr lang="zh-CN" altLang="en-US"/>
        </a:p>
      </dgm:t>
    </dgm:pt>
    <dgm:pt modelId="{2F4BDE47-40BC-BB48-983B-0F254EB93FA8}" type="pres">
      <dgm:prSet presAssocID="{5A8BC455-2A89-3949-B64A-798EDA180E68}" presName="hierChild4" presStyleCnt="0"/>
      <dgm:spPr/>
      <dgm:t>
        <a:bodyPr/>
        <a:lstStyle/>
        <a:p>
          <a:endParaRPr lang="zh-CN" altLang="en-US"/>
        </a:p>
      </dgm:t>
    </dgm:pt>
    <dgm:pt modelId="{DF663943-9555-4944-8148-F89463E45D11}" type="pres">
      <dgm:prSet presAssocID="{5A8BC455-2A89-3949-B64A-798EDA180E68}" presName="hierChild5" presStyleCnt="0"/>
      <dgm:spPr/>
      <dgm:t>
        <a:bodyPr/>
        <a:lstStyle/>
        <a:p>
          <a:endParaRPr lang="zh-CN" altLang="en-US"/>
        </a:p>
      </dgm:t>
    </dgm:pt>
    <dgm:pt modelId="{54E9AF2D-A62E-3B41-84D8-6FA7877BD523}" type="pres">
      <dgm:prSet presAssocID="{83ECE1A1-987C-A646-8632-F126D1F89D46}" presName="Name64" presStyleLbl="parChTrans1D3" presStyleIdx="13" presStyleCnt="18"/>
      <dgm:spPr/>
      <dgm:t>
        <a:bodyPr/>
        <a:lstStyle/>
        <a:p>
          <a:endParaRPr lang="zh-CN" altLang="en-US"/>
        </a:p>
      </dgm:t>
    </dgm:pt>
    <dgm:pt modelId="{A9718C9C-8A2E-804A-A8E1-00F640396074}" type="pres">
      <dgm:prSet presAssocID="{2BD88E66-8CFB-E94D-BFF1-0BEC3BDCF456}" presName="hierRoot2" presStyleCnt="0">
        <dgm:presLayoutVars>
          <dgm:hierBranch val="init"/>
        </dgm:presLayoutVars>
      </dgm:prSet>
      <dgm:spPr/>
      <dgm:t>
        <a:bodyPr/>
        <a:lstStyle/>
        <a:p>
          <a:endParaRPr lang="zh-CN" altLang="en-US"/>
        </a:p>
      </dgm:t>
    </dgm:pt>
    <dgm:pt modelId="{B60BDF34-6DE1-094C-838E-E25C87109EDA}" type="pres">
      <dgm:prSet presAssocID="{2BD88E66-8CFB-E94D-BFF1-0BEC3BDCF456}" presName="rootComposite" presStyleCnt="0"/>
      <dgm:spPr/>
      <dgm:t>
        <a:bodyPr/>
        <a:lstStyle/>
        <a:p>
          <a:endParaRPr lang="zh-CN" altLang="en-US"/>
        </a:p>
      </dgm:t>
    </dgm:pt>
    <dgm:pt modelId="{E5C83D62-E9C6-2A44-869A-E1A01006086A}" type="pres">
      <dgm:prSet presAssocID="{2BD88E66-8CFB-E94D-BFF1-0BEC3BDCF456}" presName="rootText" presStyleLbl="node3" presStyleIdx="13" presStyleCnt="18" custScaleX="616068" custScaleY="131437" custLinFactX="100000" custLinFactNeighborX="113018" custLinFactNeighborY="14117">
        <dgm:presLayoutVars>
          <dgm:chPref val="3"/>
        </dgm:presLayoutVars>
      </dgm:prSet>
      <dgm:spPr/>
      <dgm:t>
        <a:bodyPr/>
        <a:lstStyle/>
        <a:p>
          <a:endParaRPr lang="zh-CN" altLang="en-US"/>
        </a:p>
      </dgm:t>
    </dgm:pt>
    <dgm:pt modelId="{7FBE5002-9F62-E847-9DAE-0C7A7E073780}" type="pres">
      <dgm:prSet presAssocID="{2BD88E66-8CFB-E94D-BFF1-0BEC3BDCF456}" presName="rootConnector" presStyleLbl="node3" presStyleIdx="13" presStyleCnt="18"/>
      <dgm:spPr/>
      <dgm:t>
        <a:bodyPr/>
        <a:lstStyle/>
        <a:p>
          <a:endParaRPr lang="zh-CN" altLang="en-US"/>
        </a:p>
      </dgm:t>
    </dgm:pt>
    <dgm:pt modelId="{5921745D-08CF-904D-A9DD-14D49C5FB7DE}" type="pres">
      <dgm:prSet presAssocID="{2BD88E66-8CFB-E94D-BFF1-0BEC3BDCF456}" presName="hierChild4" presStyleCnt="0"/>
      <dgm:spPr/>
      <dgm:t>
        <a:bodyPr/>
        <a:lstStyle/>
        <a:p>
          <a:endParaRPr lang="zh-CN" altLang="en-US"/>
        </a:p>
      </dgm:t>
    </dgm:pt>
    <dgm:pt modelId="{048F7F05-2770-EA41-B45A-869E596B1B33}" type="pres">
      <dgm:prSet presAssocID="{2BD88E66-8CFB-E94D-BFF1-0BEC3BDCF456}" presName="hierChild5" presStyleCnt="0"/>
      <dgm:spPr/>
      <dgm:t>
        <a:bodyPr/>
        <a:lstStyle/>
        <a:p>
          <a:endParaRPr lang="zh-CN" altLang="en-US"/>
        </a:p>
      </dgm:t>
    </dgm:pt>
    <dgm:pt modelId="{B386100D-2E86-C342-8BD0-60654086FA50}" type="pres">
      <dgm:prSet presAssocID="{B4DC76A4-3A96-C840-9B46-757E93DCA52C}" presName="Name64" presStyleLbl="parChTrans1D3" presStyleIdx="14" presStyleCnt="18"/>
      <dgm:spPr/>
      <dgm:t>
        <a:bodyPr/>
        <a:lstStyle/>
        <a:p>
          <a:endParaRPr lang="zh-CN" altLang="en-US"/>
        </a:p>
      </dgm:t>
    </dgm:pt>
    <dgm:pt modelId="{1C7D60EA-D6B2-1D44-967B-57638749DC84}" type="pres">
      <dgm:prSet presAssocID="{CC9B608A-EDD3-9547-9D7D-241CB9BD19F7}" presName="hierRoot2" presStyleCnt="0">
        <dgm:presLayoutVars>
          <dgm:hierBranch val="init"/>
        </dgm:presLayoutVars>
      </dgm:prSet>
      <dgm:spPr/>
      <dgm:t>
        <a:bodyPr/>
        <a:lstStyle/>
        <a:p>
          <a:endParaRPr lang="zh-CN" altLang="en-US"/>
        </a:p>
      </dgm:t>
    </dgm:pt>
    <dgm:pt modelId="{948F956A-6D71-D441-B605-ACC665274372}" type="pres">
      <dgm:prSet presAssocID="{CC9B608A-EDD3-9547-9D7D-241CB9BD19F7}" presName="rootComposite" presStyleCnt="0"/>
      <dgm:spPr/>
      <dgm:t>
        <a:bodyPr/>
        <a:lstStyle/>
        <a:p>
          <a:endParaRPr lang="zh-CN" altLang="en-US"/>
        </a:p>
      </dgm:t>
    </dgm:pt>
    <dgm:pt modelId="{7E441A51-8892-7B41-B846-CA77D5AF1256}" type="pres">
      <dgm:prSet presAssocID="{CC9B608A-EDD3-9547-9D7D-241CB9BD19F7}" presName="rootText" presStyleLbl="node3" presStyleIdx="14" presStyleCnt="18" custScaleX="616068" custScaleY="131437" custLinFactX="100000" custLinFactNeighborX="113018" custLinFactNeighborY="14117">
        <dgm:presLayoutVars>
          <dgm:chPref val="3"/>
        </dgm:presLayoutVars>
      </dgm:prSet>
      <dgm:spPr/>
      <dgm:t>
        <a:bodyPr/>
        <a:lstStyle/>
        <a:p>
          <a:endParaRPr lang="zh-CN" altLang="en-US"/>
        </a:p>
      </dgm:t>
    </dgm:pt>
    <dgm:pt modelId="{45F92C9B-C67A-7F46-8EB7-CCEBA4207DC9}" type="pres">
      <dgm:prSet presAssocID="{CC9B608A-EDD3-9547-9D7D-241CB9BD19F7}" presName="rootConnector" presStyleLbl="node3" presStyleIdx="14" presStyleCnt="18"/>
      <dgm:spPr/>
      <dgm:t>
        <a:bodyPr/>
        <a:lstStyle/>
        <a:p>
          <a:endParaRPr lang="zh-CN" altLang="en-US"/>
        </a:p>
      </dgm:t>
    </dgm:pt>
    <dgm:pt modelId="{466227EB-8783-F244-97D3-108EF15187B3}" type="pres">
      <dgm:prSet presAssocID="{CC9B608A-EDD3-9547-9D7D-241CB9BD19F7}" presName="hierChild4" presStyleCnt="0"/>
      <dgm:spPr/>
      <dgm:t>
        <a:bodyPr/>
        <a:lstStyle/>
        <a:p>
          <a:endParaRPr lang="zh-CN" altLang="en-US"/>
        </a:p>
      </dgm:t>
    </dgm:pt>
    <dgm:pt modelId="{2E06A70A-52F0-C24B-8330-2341A5F5BF56}" type="pres">
      <dgm:prSet presAssocID="{CC9B608A-EDD3-9547-9D7D-241CB9BD19F7}" presName="hierChild5" presStyleCnt="0"/>
      <dgm:spPr/>
      <dgm:t>
        <a:bodyPr/>
        <a:lstStyle/>
        <a:p>
          <a:endParaRPr lang="zh-CN" altLang="en-US"/>
        </a:p>
      </dgm:t>
    </dgm:pt>
    <dgm:pt modelId="{D98CD2A4-C6D0-294B-9358-8DF6CAA8DDF4}" type="pres">
      <dgm:prSet presAssocID="{FD590185-71C7-C341-AF1E-DCE0BBC4ADBF}" presName="hierChild5" presStyleCnt="0"/>
      <dgm:spPr/>
      <dgm:t>
        <a:bodyPr/>
        <a:lstStyle/>
        <a:p>
          <a:endParaRPr lang="zh-CN" altLang="en-US"/>
        </a:p>
      </dgm:t>
    </dgm:pt>
    <dgm:pt modelId="{5568CDF6-C4E5-8640-9864-159BBACC64F0}" type="pres">
      <dgm:prSet presAssocID="{9A322DE6-947F-0A47-8450-236C7BAA1EBA}" presName="Name64" presStyleLbl="parChTrans1D2" presStyleIdx="4" presStyleCnt="5"/>
      <dgm:spPr/>
      <dgm:t>
        <a:bodyPr/>
        <a:lstStyle/>
        <a:p>
          <a:endParaRPr lang="zh-CN" altLang="en-US"/>
        </a:p>
      </dgm:t>
    </dgm:pt>
    <dgm:pt modelId="{8FD080B7-044B-064D-96DF-7D15C3F0AFF2}" type="pres">
      <dgm:prSet presAssocID="{011AE1D3-3A67-CD4E-9715-E257CF336B3B}" presName="hierRoot2" presStyleCnt="0">
        <dgm:presLayoutVars>
          <dgm:hierBranch val="init"/>
        </dgm:presLayoutVars>
      </dgm:prSet>
      <dgm:spPr/>
      <dgm:t>
        <a:bodyPr/>
        <a:lstStyle/>
        <a:p>
          <a:endParaRPr lang="zh-CN" altLang="en-US"/>
        </a:p>
      </dgm:t>
    </dgm:pt>
    <dgm:pt modelId="{B9F602E4-CEE2-AD44-B8D9-EDE593D1DBF4}" type="pres">
      <dgm:prSet presAssocID="{011AE1D3-3A67-CD4E-9715-E257CF336B3B}" presName="rootComposite" presStyleCnt="0"/>
      <dgm:spPr/>
      <dgm:t>
        <a:bodyPr/>
        <a:lstStyle/>
        <a:p>
          <a:endParaRPr lang="zh-CN" altLang="en-US"/>
        </a:p>
      </dgm:t>
    </dgm:pt>
    <dgm:pt modelId="{C4B0B037-E923-5844-AA19-8AF96D8CD6EC}" type="pres">
      <dgm:prSet presAssocID="{011AE1D3-3A67-CD4E-9715-E257CF336B3B}" presName="rootText" presStyleLbl="node2" presStyleIdx="4" presStyleCnt="5" custScaleX="388769" custScaleY="236099" custLinFactNeighborX="-51037" custLinFactNeighborY="9366">
        <dgm:presLayoutVars>
          <dgm:chPref val="3"/>
        </dgm:presLayoutVars>
      </dgm:prSet>
      <dgm:spPr/>
      <dgm:t>
        <a:bodyPr/>
        <a:lstStyle/>
        <a:p>
          <a:endParaRPr lang="zh-CN" altLang="en-US"/>
        </a:p>
      </dgm:t>
    </dgm:pt>
    <dgm:pt modelId="{07703ADB-D06C-CD4E-9474-B19CE0EE0989}" type="pres">
      <dgm:prSet presAssocID="{011AE1D3-3A67-CD4E-9715-E257CF336B3B}" presName="rootConnector" presStyleLbl="node2" presStyleIdx="4" presStyleCnt="5"/>
      <dgm:spPr/>
      <dgm:t>
        <a:bodyPr/>
        <a:lstStyle/>
        <a:p>
          <a:endParaRPr lang="zh-CN" altLang="en-US"/>
        </a:p>
      </dgm:t>
    </dgm:pt>
    <dgm:pt modelId="{FD9B46E2-908E-D142-B0A4-0865BF9F006E}" type="pres">
      <dgm:prSet presAssocID="{011AE1D3-3A67-CD4E-9715-E257CF336B3B}" presName="hierChild4" presStyleCnt="0"/>
      <dgm:spPr/>
      <dgm:t>
        <a:bodyPr/>
        <a:lstStyle/>
        <a:p>
          <a:endParaRPr lang="zh-CN" altLang="en-US"/>
        </a:p>
      </dgm:t>
    </dgm:pt>
    <dgm:pt modelId="{C073DE51-7CDD-D94A-B279-2E075EDF52D6}" type="pres">
      <dgm:prSet presAssocID="{C780E432-53A1-5D43-A05D-7952B923EF81}" presName="Name64" presStyleLbl="parChTrans1D3" presStyleIdx="15" presStyleCnt="18"/>
      <dgm:spPr/>
      <dgm:t>
        <a:bodyPr/>
        <a:lstStyle/>
        <a:p>
          <a:endParaRPr lang="zh-CN" altLang="en-US"/>
        </a:p>
      </dgm:t>
    </dgm:pt>
    <dgm:pt modelId="{F1F59121-D5C3-E04D-8EAA-CC2FA464B79D}" type="pres">
      <dgm:prSet presAssocID="{7FF0B2AA-CFB1-024E-B689-CF9C3C46B2D3}" presName="hierRoot2" presStyleCnt="0">
        <dgm:presLayoutVars>
          <dgm:hierBranch val="init"/>
        </dgm:presLayoutVars>
      </dgm:prSet>
      <dgm:spPr/>
      <dgm:t>
        <a:bodyPr/>
        <a:lstStyle/>
        <a:p>
          <a:endParaRPr lang="zh-CN" altLang="en-US"/>
        </a:p>
      </dgm:t>
    </dgm:pt>
    <dgm:pt modelId="{2FB5D65C-4395-404D-805A-4B68E96B6482}" type="pres">
      <dgm:prSet presAssocID="{7FF0B2AA-CFB1-024E-B689-CF9C3C46B2D3}" presName="rootComposite" presStyleCnt="0"/>
      <dgm:spPr/>
      <dgm:t>
        <a:bodyPr/>
        <a:lstStyle/>
        <a:p>
          <a:endParaRPr lang="zh-CN" altLang="en-US"/>
        </a:p>
      </dgm:t>
    </dgm:pt>
    <dgm:pt modelId="{F09B1A02-2929-924A-8BE4-C7593761700B}" type="pres">
      <dgm:prSet presAssocID="{7FF0B2AA-CFB1-024E-B689-CF9C3C46B2D3}" presName="rootText" presStyleLbl="node3" presStyleIdx="15" presStyleCnt="18" custScaleX="616068" custScaleY="131437" custLinFactX="100000" custLinFactNeighborX="113018" custLinFactNeighborY="14117">
        <dgm:presLayoutVars>
          <dgm:chPref val="3"/>
        </dgm:presLayoutVars>
      </dgm:prSet>
      <dgm:spPr/>
      <dgm:t>
        <a:bodyPr/>
        <a:lstStyle/>
        <a:p>
          <a:endParaRPr lang="zh-CN" altLang="en-US"/>
        </a:p>
      </dgm:t>
    </dgm:pt>
    <dgm:pt modelId="{B81462AA-793C-644C-A160-26087F80B5A6}" type="pres">
      <dgm:prSet presAssocID="{7FF0B2AA-CFB1-024E-B689-CF9C3C46B2D3}" presName="rootConnector" presStyleLbl="node3" presStyleIdx="15" presStyleCnt="18"/>
      <dgm:spPr/>
      <dgm:t>
        <a:bodyPr/>
        <a:lstStyle/>
        <a:p>
          <a:endParaRPr lang="zh-CN" altLang="en-US"/>
        </a:p>
      </dgm:t>
    </dgm:pt>
    <dgm:pt modelId="{8CCBBF70-0A78-944C-AB21-2229D853C2D2}" type="pres">
      <dgm:prSet presAssocID="{7FF0B2AA-CFB1-024E-B689-CF9C3C46B2D3}" presName="hierChild4" presStyleCnt="0"/>
      <dgm:spPr/>
      <dgm:t>
        <a:bodyPr/>
        <a:lstStyle/>
        <a:p>
          <a:endParaRPr lang="zh-CN" altLang="en-US"/>
        </a:p>
      </dgm:t>
    </dgm:pt>
    <dgm:pt modelId="{D1C57766-2FBF-8C4E-B6CD-54FD207B1028}" type="pres">
      <dgm:prSet presAssocID="{7FF0B2AA-CFB1-024E-B689-CF9C3C46B2D3}" presName="hierChild5" presStyleCnt="0"/>
      <dgm:spPr/>
      <dgm:t>
        <a:bodyPr/>
        <a:lstStyle/>
        <a:p>
          <a:endParaRPr lang="zh-CN" altLang="en-US"/>
        </a:p>
      </dgm:t>
    </dgm:pt>
    <dgm:pt modelId="{7B303401-47B9-F546-A6CF-5677A55BAE57}" type="pres">
      <dgm:prSet presAssocID="{AE3B538D-6CA4-0C4A-B9BE-8AE108618C35}" presName="Name64" presStyleLbl="parChTrans1D3" presStyleIdx="16" presStyleCnt="18"/>
      <dgm:spPr/>
      <dgm:t>
        <a:bodyPr/>
        <a:lstStyle/>
        <a:p>
          <a:endParaRPr lang="zh-CN" altLang="en-US"/>
        </a:p>
      </dgm:t>
    </dgm:pt>
    <dgm:pt modelId="{655FE666-773D-134C-AF40-D54E37449D24}" type="pres">
      <dgm:prSet presAssocID="{37B29F57-0DBA-494E-B44B-69BD3A72BF3F}" presName="hierRoot2" presStyleCnt="0">
        <dgm:presLayoutVars>
          <dgm:hierBranch val="init"/>
        </dgm:presLayoutVars>
      </dgm:prSet>
      <dgm:spPr/>
      <dgm:t>
        <a:bodyPr/>
        <a:lstStyle/>
        <a:p>
          <a:endParaRPr lang="zh-CN" altLang="en-US"/>
        </a:p>
      </dgm:t>
    </dgm:pt>
    <dgm:pt modelId="{698E42C1-6D7D-4944-8202-AAA71E89CA4A}" type="pres">
      <dgm:prSet presAssocID="{37B29F57-0DBA-494E-B44B-69BD3A72BF3F}" presName="rootComposite" presStyleCnt="0"/>
      <dgm:spPr/>
      <dgm:t>
        <a:bodyPr/>
        <a:lstStyle/>
        <a:p>
          <a:endParaRPr lang="zh-CN" altLang="en-US"/>
        </a:p>
      </dgm:t>
    </dgm:pt>
    <dgm:pt modelId="{5F0C3ECC-D67E-724B-89CD-77170EFD5A65}" type="pres">
      <dgm:prSet presAssocID="{37B29F57-0DBA-494E-B44B-69BD3A72BF3F}" presName="rootText" presStyleLbl="node3" presStyleIdx="16" presStyleCnt="18" custScaleX="616068" custScaleY="131437" custLinFactX="100000" custLinFactNeighborX="113018" custLinFactNeighborY="14117">
        <dgm:presLayoutVars>
          <dgm:chPref val="3"/>
        </dgm:presLayoutVars>
      </dgm:prSet>
      <dgm:spPr/>
      <dgm:t>
        <a:bodyPr/>
        <a:lstStyle/>
        <a:p>
          <a:endParaRPr lang="zh-CN" altLang="en-US"/>
        </a:p>
      </dgm:t>
    </dgm:pt>
    <dgm:pt modelId="{FC20043A-D8E6-EE40-A749-48A938A89034}" type="pres">
      <dgm:prSet presAssocID="{37B29F57-0DBA-494E-B44B-69BD3A72BF3F}" presName="rootConnector" presStyleLbl="node3" presStyleIdx="16" presStyleCnt="18"/>
      <dgm:spPr/>
      <dgm:t>
        <a:bodyPr/>
        <a:lstStyle/>
        <a:p>
          <a:endParaRPr lang="zh-CN" altLang="en-US"/>
        </a:p>
      </dgm:t>
    </dgm:pt>
    <dgm:pt modelId="{D9B87D17-770B-634C-95DD-E1A6907D5CC4}" type="pres">
      <dgm:prSet presAssocID="{37B29F57-0DBA-494E-B44B-69BD3A72BF3F}" presName="hierChild4" presStyleCnt="0"/>
      <dgm:spPr/>
      <dgm:t>
        <a:bodyPr/>
        <a:lstStyle/>
        <a:p>
          <a:endParaRPr lang="zh-CN" altLang="en-US"/>
        </a:p>
      </dgm:t>
    </dgm:pt>
    <dgm:pt modelId="{9FA9F039-6FCC-7B4A-9EFB-CCE917C695BA}" type="pres">
      <dgm:prSet presAssocID="{37B29F57-0DBA-494E-B44B-69BD3A72BF3F}" presName="hierChild5" presStyleCnt="0"/>
      <dgm:spPr/>
      <dgm:t>
        <a:bodyPr/>
        <a:lstStyle/>
        <a:p>
          <a:endParaRPr lang="zh-CN" altLang="en-US"/>
        </a:p>
      </dgm:t>
    </dgm:pt>
    <dgm:pt modelId="{33C6BF1E-D407-414E-B942-EE6E1D1998C9}" type="pres">
      <dgm:prSet presAssocID="{9ED50A6A-1D79-134C-83C5-57D95AA9498B}" presName="Name64" presStyleLbl="parChTrans1D3" presStyleIdx="17" presStyleCnt="18"/>
      <dgm:spPr/>
      <dgm:t>
        <a:bodyPr/>
        <a:lstStyle/>
        <a:p>
          <a:endParaRPr lang="zh-CN" altLang="en-US"/>
        </a:p>
      </dgm:t>
    </dgm:pt>
    <dgm:pt modelId="{B4E8B8F7-213B-E44C-A2BC-2CA3C193C709}" type="pres">
      <dgm:prSet presAssocID="{3BDB2175-AA01-074F-9C38-8F66EB87AD9A}" presName="hierRoot2" presStyleCnt="0">
        <dgm:presLayoutVars>
          <dgm:hierBranch val="init"/>
        </dgm:presLayoutVars>
      </dgm:prSet>
      <dgm:spPr/>
      <dgm:t>
        <a:bodyPr/>
        <a:lstStyle/>
        <a:p>
          <a:endParaRPr lang="zh-CN" altLang="en-US"/>
        </a:p>
      </dgm:t>
    </dgm:pt>
    <dgm:pt modelId="{22ED7C2F-D819-B744-8D85-0BC2F8BF7999}" type="pres">
      <dgm:prSet presAssocID="{3BDB2175-AA01-074F-9C38-8F66EB87AD9A}" presName="rootComposite" presStyleCnt="0"/>
      <dgm:spPr/>
      <dgm:t>
        <a:bodyPr/>
        <a:lstStyle/>
        <a:p>
          <a:endParaRPr lang="zh-CN" altLang="en-US"/>
        </a:p>
      </dgm:t>
    </dgm:pt>
    <dgm:pt modelId="{69CF9FF6-1BFE-F04F-AB0A-2CA4D533B6E5}" type="pres">
      <dgm:prSet presAssocID="{3BDB2175-AA01-074F-9C38-8F66EB87AD9A}" presName="rootText" presStyleLbl="node3" presStyleIdx="17" presStyleCnt="18" custScaleX="616068" custScaleY="131437" custLinFactX="100000" custLinFactNeighborX="113018" custLinFactNeighborY="1533">
        <dgm:presLayoutVars>
          <dgm:chPref val="3"/>
        </dgm:presLayoutVars>
      </dgm:prSet>
      <dgm:spPr/>
      <dgm:t>
        <a:bodyPr/>
        <a:lstStyle/>
        <a:p>
          <a:endParaRPr lang="zh-CN" altLang="en-US"/>
        </a:p>
      </dgm:t>
    </dgm:pt>
    <dgm:pt modelId="{8E981D9E-CA06-8E4F-8210-07EF55BB7090}" type="pres">
      <dgm:prSet presAssocID="{3BDB2175-AA01-074F-9C38-8F66EB87AD9A}" presName="rootConnector" presStyleLbl="node3" presStyleIdx="17" presStyleCnt="18"/>
      <dgm:spPr/>
      <dgm:t>
        <a:bodyPr/>
        <a:lstStyle/>
        <a:p>
          <a:endParaRPr lang="zh-CN" altLang="en-US"/>
        </a:p>
      </dgm:t>
    </dgm:pt>
    <dgm:pt modelId="{A56F618B-DD6F-124F-9097-D789E986F653}" type="pres">
      <dgm:prSet presAssocID="{3BDB2175-AA01-074F-9C38-8F66EB87AD9A}" presName="hierChild4" presStyleCnt="0"/>
      <dgm:spPr/>
      <dgm:t>
        <a:bodyPr/>
        <a:lstStyle/>
        <a:p>
          <a:endParaRPr lang="zh-CN" altLang="en-US"/>
        </a:p>
      </dgm:t>
    </dgm:pt>
    <dgm:pt modelId="{A4A53456-7179-8345-B23E-FADB22694514}" type="pres">
      <dgm:prSet presAssocID="{3BDB2175-AA01-074F-9C38-8F66EB87AD9A}" presName="hierChild5" presStyleCnt="0"/>
      <dgm:spPr/>
      <dgm:t>
        <a:bodyPr/>
        <a:lstStyle/>
        <a:p>
          <a:endParaRPr lang="zh-CN" altLang="en-US"/>
        </a:p>
      </dgm:t>
    </dgm:pt>
    <dgm:pt modelId="{F715AFBD-36EF-0F4B-BB0C-2CC22CF762F3}" type="pres">
      <dgm:prSet presAssocID="{011AE1D3-3A67-CD4E-9715-E257CF336B3B}" presName="hierChild5" presStyleCnt="0"/>
      <dgm:spPr/>
      <dgm:t>
        <a:bodyPr/>
        <a:lstStyle/>
        <a:p>
          <a:endParaRPr lang="zh-CN" altLang="en-US"/>
        </a:p>
      </dgm:t>
    </dgm:pt>
    <dgm:pt modelId="{B23A5907-DED2-C242-B041-7EAB91801F67}" type="pres">
      <dgm:prSet presAssocID="{7EE1E6DF-A451-B743-8945-E9DB5C5ECC71}" presName="hierChild3" presStyleCnt="0"/>
      <dgm:spPr/>
      <dgm:t>
        <a:bodyPr/>
        <a:lstStyle/>
        <a:p>
          <a:endParaRPr lang="zh-CN" altLang="en-US"/>
        </a:p>
      </dgm:t>
    </dgm:pt>
  </dgm:ptLst>
  <dgm:cxnLst>
    <dgm:cxn modelId="{1B3DA041-C67A-434D-93AD-3020D338B08B}" type="presOf" srcId="{011AE1D3-3A67-CD4E-9715-E257CF336B3B}" destId="{C4B0B037-E923-5844-AA19-8AF96D8CD6EC}" srcOrd="0" destOrd="0" presId="urn:microsoft.com/office/officeart/2009/3/layout/HorizontalOrganizationChart"/>
    <dgm:cxn modelId="{F169F319-FD57-7A48-A871-652D2C0A7BA1}" type="presOf" srcId="{D8304AA7-F8AF-1E48-B7CF-5A9CC5B54711}" destId="{F32F75DD-F49D-4C49-9B10-6C78F682AE85}" srcOrd="0" destOrd="0" presId="urn:microsoft.com/office/officeart/2009/3/layout/HorizontalOrganizationChart"/>
    <dgm:cxn modelId="{12337D5F-B53A-E341-8F03-B4C3FCF3DD99}" type="presOf" srcId="{7FF0B2AA-CFB1-024E-B689-CF9C3C46B2D3}" destId="{F09B1A02-2929-924A-8BE4-C7593761700B}" srcOrd="0" destOrd="0" presId="urn:microsoft.com/office/officeart/2009/3/layout/HorizontalOrganizationChart"/>
    <dgm:cxn modelId="{B7061BFA-449C-314E-A632-5BE4508326AE}" srcId="{08AC3151-1874-3946-A375-EAACCCEA28F2}" destId="{F00590A2-1799-3344-8F4E-D1610FDA6008}" srcOrd="3" destOrd="0" parTransId="{0C5559EA-5A38-264E-8466-76AEF901A8DF}" sibTransId="{7ABFC541-1EC7-044E-8D15-C40AD21D05F4}"/>
    <dgm:cxn modelId="{E5652D00-84A2-3242-8D84-58154C40A54C}" type="presOf" srcId="{7EE1E6DF-A451-B743-8945-E9DB5C5ECC71}" destId="{5E3CC6B1-877B-8645-AB2F-023486055F92}" srcOrd="0" destOrd="0" presId="urn:microsoft.com/office/officeart/2009/3/layout/HorizontalOrganizationChart"/>
    <dgm:cxn modelId="{69300F38-D057-244A-8C01-73469C6F6AB0}" type="presOf" srcId="{9597055C-B528-6740-9FA1-4BCC1D6B626D}" destId="{2DD8D82C-1599-9147-A8B0-54F550A957FD}" srcOrd="0" destOrd="0" presId="urn:microsoft.com/office/officeart/2009/3/layout/HorizontalOrganizationChart"/>
    <dgm:cxn modelId="{D5546F27-7AC8-7C4C-B8B1-4F2E2CCA8172}" type="presOf" srcId="{F00590A2-1799-3344-8F4E-D1610FDA6008}" destId="{22B8843C-B6C1-BB4B-8C83-E5D11C3DFBE0}" srcOrd="1" destOrd="0" presId="urn:microsoft.com/office/officeart/2009/3/layout/HorizontalOrganizationChart"/>
    <dgm:cxn modelId="{0E387748-5ECA-654B-A1B6-314729662731}" type="presOf" srcId="{F010527B-29A0-704B-94BC-71A6A3ABAC39}" destId="{8AE68FF3-1002-E14A-9018-BF2AE8ABCD8E}" srcOrd="0" destOrd="0" presId="urn:microsoft.com/office/officeart/2009/3/layout/HorizontalOrganizationChart"/>
    <dgm:cxn modelId="{623AD29C-6A5D-494B-87AE-CAF31ECE97AB}" type="presOf" srcId="{AE8EE06C-502B-5E4B-A065-82DE4A74F625}" destId="{3B99842D-E365-3D42-890C-A34388567837}" srcOrd="1" destOrd="0" presId="urn:microsoft.com/office/officeart/2009/3/layout/HorizontalOrganizationChart"/>
    <dgm:cxn modelId="{4AB127F3-826A-BB4C-BBDB-20E15F73BA66}" type="presOf" srcId="{7EE1E6DF-A451-B743-8945-E9DB5C5ECC71}" destId="{CB304CB0-E9E5-7842-8D8A-9D6307040B01}" srcOrd="1" destOrd="0" presId="urn:microsoft.com/office/officeart/2009/3/layout/HorizontalOrganizationChart"/>
    <dgm:cxn modelId="{3D3E11DA-D5A5-3648-AF35-BA1CDE73511B}" srcId="{7EE1E6DF-A451-B743-8945-E9DB5C5ECC71}" destId="{15F4D226-0C10-0B4B-AC8A-0FAEB60EB85F}" srcOrd="2" destOrd="0" parTransId="{5325D05D-A886-7143-9C7C-4824C71B037F}" sibTransId="{FC40610B-D2FE-DA4C-AAE0-683EEDEA2AFB}"/>
    <dgm:cxn modelId="{9DA59246-014E-3648-B2AC-57F183EE7D55}" srcId="{011AE1D3-3A67-CD4E-9715-E257CF336B3B}" destId="{37B29F57-0DBA-494E-B44B-69BD3A72BF3F}" srcOrd="1" destOrd="0" parTransId="{AE3B538D-6CA4-0C4A-B9BE-8AE108618C35}" sibTransId="{1919A305-842C-B54D-B492-BF16ED3482A0}"/>
    <dgm:cxn modelId="{B490B081-9CBC-CF43-A265-4B9A7F496BA3}" type="presOf" srcId="{08AC3151-1874-3946-A375-EAACCCEA28F2}" destId="{578F8B30-5BF5-9147-8B2E-50C8D22B11FD}" srcOrd="0" destOrd="0" presId="urn:microsoft.com/office/officeart/2009/3/layout/HorizontalOrganizationChart"/>
    <dgm:cxn modelId="{FAB63D59-FA19-5D43-98DE-BE9CBB6D4ECF}" type="presOf" srcId="{3BDB2175-AA01-074F-9C38-8F66EB87AD9A}" destId="{8E981D9E-CA06-8E4F-8210-07EF55BB7090}" srcOrd="1" destOrd="0" presId="urn:microsoft.com/office/officeart/2009/3/layout/HorizontalOrganizationChart"/>
    <dgm:cxn modelId="{64975947-D194-5E47-90B3-883896F48E9F}" type="presOf" srcId="{5A8BC455-2A89-3949-B64A-798EDA180E68}" destId="{2B5BBC03-EDDA-F446-817D-9C15D16EA2E6}" srcOrd="1" destOrd="0" presId="urn:microsoft.com/office/officeart/2009/3/layout/HorizontalOrganizationChart"/>
    <dgm:cxn modelId="{07358FED-24A7-954B-8059-70B63D2E4014}" type="presOf" srcId="{F43C2861-F8BE-8F4E-8E02-EBA7C5034246}" destId="{06D3F159-8066-D043-8867-948C433670E1}" srcOrd="0" destOrd="0" presId="urn:microsoft.com/office/officeart/2009/3/layout/HorizontalOrganizationChart"/>
    <dgm:cxn modelId="{9E6A122B-B97D-B74B-B3B8-F72A3840372B}" type="presOf" srcId="{C8D9C8C1-38C0-CD44-91F1-9E9A0BA3F870}" destId="{7ED5652C-73B4-DC41-84A8-B61E0E33AE28}" srcOrd="0" destOrd="0" presId="urn:microsoft.com/office/officeart/2009/3/layout/HorizontalOrganizationChart"/>
    <dgm:cxn modelId="{3607A0FD-D544-6B45-AAD7-41A08D3BF05A}" type="presOf" srcId="{15F4D226-0C10-0B4B-AC8A-0FAEB60EB85F}" destId="{E8D91281-3F95-2440-B684-3AFBC130BD28}" srcOrd="1" destOrd="0" presId="urn:microsoft.com/office/officeart/2009/3/layout/HorizontalOrganizationChart"/>
    <dgm:cxn modelId="{16DB5600-BEB1-2A48-9D63-0B96B2AC89B4}" srcId="{15F4D226-0C10-0B4B-AC8A-0FAEB60EB85F}" destId="{1F97FC53-8FEC-2143-9317-9D5035235348}" srcOrd="1" destOrd="0" parTransId="{FAC973E8-5D48-1844-9055-FE93DF7C8CDD}" sibTransId="{F6E5C98E-6DDF-F945-830F-74F593911806}"/>
    <dgm:cxn modelId="{7F4228BD-3610-DC41-9707-078EEF45C026}" type="presOf" srcId="{1238D103-A240-0F43-9766-DE88AC49B2DE}" destId="{613D1684-4C1E-C148-9F11-83F7C634027B}" srcOrd="1" destOrd="0" presId="urn:microsoft.com/office/officeart/2009/3/layout/HorizontalOrganizationChart"/>
    <dgm:cxn modelId="{8A567AC4-975C-5145-8ABE-4E4A15D1AFCE}" srcId="{15F4D226-0C10-0B4B-AC8A-0FAEB60EB85F}" destId="{74D141D4-904A-2248-BF02-55EAF11CF1FE}" srcOrd="3" destOrd="0" parTransId="{E654D692-6A0E-3B4C-8F30-E2AF95A957C6}" sibTransId="{506A0EC9-E285-584C-8D16-DE319BBA6268}"/>
    <dgm:cxn modelId="{538C1196-588A-1742-A920-C34A3EBF77C0}" type="presOf" srcId="{37B29F57-0DBA-494E-B44B-69BD3A72BF3F}" destId="{FC20043A-D8E6-EE40-A749-48A938A89034}" srcOrd="1" destOrd="0" presId="urn:microsoft.com/office/officeart/2009/3/layout/HorizontalOrganizationChart"/>
    <dgm:cxn modelId="{18CB3BD0-D38C-3542-8DC4-40F3E9B1B424}" type="presOf" srcId="{B4DC76A4-3A96-C840-9B46-757E93DCA52C}" destId="{B386100D-2E86-C342-8BD0-60654086FA50}" srcOrd="0" destOrd="0" presId="urn:microsoft.com/office/officeart/2009/3/layout/HorizontalOrganizationChart"/>
    <dgm:cxn modelId="{596E5F2B-C0EA-AF45-AB20-ADE71EF24E45}" type="presOf" srcId="{67E30BAC-85E8-2643-930C-D258AD9742AF}" destId="{B618C506-FA8E-4E4A-802E-41C31A8A9515}" srcOrd="0" destOrd="0" presId="urn:microsoft.com/office/officeart/2009/3/layout/HorizontalOrganizationChart"/>
    <dgm:cxn modelId="{B5ACB138-EADC-FF49-AC74-F5CCCA2A50C4}" type="presOf" srcId="{D6DD801B-1EE8-064F-83EC-FEA5BEC95861}" destId="{DCA64BBE-9DCF-E146-9CA1-DD47D906B8A9}" srcOrd="0" destOrd="0" presId="urn:microsoft.com/office/officeart/2009/3/layout/HorizontalOrganizationChart"/>
    <dgm:cxn modelId="{49D5EF5A-A1AF-5040-B03B-12A118AF43CF}" type="presOf" srcId="{F010527B-29A0-704B-94BC-71A6A3ABAC39}" destId="{10695FAF-FC8B-7A4F-B4FE-FF4D60792073}" srcOrd="1" destOrd="0" presId="urn:microsoft.com/office/officeart/2009/3/layout/HorizontalOrganizationChart"/>
    <dgm:cxn modelId="{7033F84D-67B1-BF44-9016-78425E17B667}" type="presOf" srcId="{A4664377-EA78-7F49-9DD3-89BC1B9A3535}" destId="{44C90681-9847-9248-A70E-F0893EB50EF1}" srcOrd="0" destOrd="0" presId="urn:microsoft.com/office/officeart/2009/3/layout/HorizontalOrganizationChart"/>
    <dgm:cxn modelId="{92FA2AAF-B354-4B4D-935B-E9677B8E33A1}" type="presOf" srcId="{15F4D226-0C10-0B4B-AC8A-0FAEB60EB85F}" destId="{A0F787BE-1856-CE42-965E-889676F569B4}" srcOrd="0" destOrd="0" presId="urn:microsoft.com/office/officeart/2009/3/layout/HorizontalOrganizationChart"/>
    <dgm:cxn modelId="{B86440D6-81E9-FA44-B0D0-B6999A1EFF65}" type="presOf" srcId="{C780E432-53A1-5D43-A05D-7952B923EF81}" destId="{C073DE51-7CDD-D94A-B279-2E075EDF52D6}" srcOrd="0" destOrd="0" presId="urn:microsoft.com/office/officeart/2009/3/layout/HorizontalOrganizationChart"/>
    <dgm:cxn modelId="{39BA9580-E2F0-E24E-839A-CD9DC844D03D}" srcId="{FD590185-71C7-C341-AF1E-DCE0BBC4ADBF}" destId="{5A8BC455-2A89-3949-B64A-798EDA180E68}" srcOrd="0" destOrd="0" parTransId="{D6DD801B-1EE8-064F-83EC-FEA5BEC95861}" sibTransId="{2A99F4CA-3DB3-6449-8C14-00D33D60CCE8}"/>
    <dgm:cxn modelId="{F2B8D286-413B-1641-9755-F8B05B642783}" srcId="{15F4D226-0C10-0B4B-AC8A-0FAEB60EB85F}" destId="{B13CE5CC-8B5D-9843-9D73-5AA832A70242}" srcOrd="0" destOrd="0" parTransId="{D7B9D86C-C5D7-3742-8854-1A06C87A061F}" sibTransId="{638E7C31-E208-3642-BDB2-A771C65F5E1B}"/>
    <dgm:cxn modelId="{967FFCDF-55D6-A048-929D-6C6F4AD3CCFA}" type="presOf" srcId="{B13CE5CC-8B5D-9843-9D73-5AA832A70242}" destId="{C78F17DB-62DA-7C41-B880-8459D4372B47}" srcOrd="1" destOrd="0" presId="urn:microsoft.com/office/officeart/2009/3/layout/HorizontalOrganizationChart"/>
    <dgm:cxn modelId="{8F894593-D1CD-A34B-8EB8-0BF0EA5CBEF1}" type="presOf" srcId="{18006D0B-462E-9C41-822F-EE3CC9B54104}" destId="{21D2EA63-CE59-4345-9039-6E2B07622896}" srcOrd="0" destOrd="0" presId="urn:microsoft.com/office/officeart/2009/3/layout/HorizontalOrganizationChart"/>
    <dgm:cxn modelId="{397DEDF2-6312-F249-9EC2-E39E7626C354}" srcId="{7EE1E6DF-A451-B743-8945-E9DB5C5ECC71}" destId="{FD590185-71C7-C341-AF1E-DCE0BBC4ADBF}" srcOrd="3" destOrd="0" parTransId="{D81D9DB1-B644-9E45-A0AD-11BE5D157D00}" sibTransId="{0EE843B6-1670-9140-9FD9-8F9B556D6A8A}"/>
    <dgm:cxn modelId="{1AC73399-E7A2-9445-AF04-947E66E61546}" srcId="{7EE1E6DF-A451-B743-8945-E9DB5C5ECC71}" destId="{08AC3151-1874-3946-A375-EAACCCEA28F2}" srcOrd="0" destOrd="0" parTransId="{9597055C-B528-6740-9FA1-4BCC1D6B626D}" sibTransId="{5467D4AD-0A52-B247-8E2B-7DEF1F0E4DCD}"/>
    <dgm:cxn modelId="{F4BD2717-D0A6-3242-AAF9-859FD8FC8AEC}" type="presOf" srcId="{164CF542-7158-6F47-984D-8F18BE2C6FEF}" destId="{6FC6D3B1-A7BA-6E46-B039-A8AE73D50938}" srcOrd="0" destOrd="0" presId="urn:microsoft.com/office/officeart/2009/3/layout/HorizontalOrganizationChart"/>
    <dgm:cxn modelId="{EDB00B6A-E9FF-FE41-95A6-66F8FF6C2A2C}" srcId="{011AE1D3-3A67-CD4E-9715-E257CF336B3B}" destId="{7FF0B2AA-CFB1-024E-B689-CF9C3C46B2D3}" srcOrd="0" destOrd="0" parTransId="{C780E432-53A1-5D43-A05D-7952B923EF81}" sibTransId="{030AAC66-ED6C-5F4D-9BCB-73D8947E5066}"/>
    <dgm:cxn modelId="{38ED7AAB-B534-B24B-A53E-B0ACF3EE1C1A}" srcId="{EA396543-E6FB-B047-BE99-A0A7E665E229}" destId="{F010527B-29A0-704B-94BC-71A6A3ABAC39}" srcOrd="2" destOrd="0" parTransId="{A4664377-EA78-7F49-9DD3-89BC1B9A3535}" sibTransId="{46A01CB7-4730-474D-A1AC-16AB5527501E}"/>
    <dgm:cxn modelId="{E70BA20C-2E05-F948-B141-BEC1E1AF6061}" srcId="{FD590185-71C7-C341-AF1E-DCE0BBC4ADBF}" destId="{2BD88E66-8CFB-E94D-BFF1-0BEC3BDCF456}" srcOrd="1" destOrd="0" parTransId="{83ECE1A1-987C-A646-8632-F126D1F89D46}" sibTransId="{F98C3692-6CCC-F943-B15A-7E31490F72E9}"/>
    <dgm:cxn modelId="{FD9FC41E-B740-F141-96FB-83992EF63B85}" type="presOf" srcId="{AE3B538D-6CA4-0C4A-B9BE-8AE108618C35}" destId="{7B303401-47B9-F546-A6CF-5677A55BAE57}" srcOrd="0" destOrd="0" presId="urn:microsoft.com/office/officeart/2009/3/layout/HorizontalOrganizationChart"/>
    <dgm:cxn modelId="{D5B798D3-19EE-784E-BA39-2788BF521C1D}" type="presOf" srcId="{8514807E-057A-5A46-B3B2-2F7647BA4F56}" destId="{355AC5B9-5DCA-E842-A68D-00A822F71501}" srcOrd="1" destOrd="0" presId="urn:microsoft.com/office/officeart/2009/3/layout/HorizontalOrganizationChart"/>
    <dgm:cxn modelId="{09D26383-467E-D041-B4C5-DB187FC43A78}" type="presOf" srcId="{8514807E-057A-5A46-B3B2-2F7647BA4F56}" destId="{0C0B9BCF-F78F-4A4B-A5C9-A2C640EF0A63}" srcOrd="0" destOrd="0" presId="urn:microsoft.com/office/officeart/2009/3/layout/HorizontalOrganizationChart"/>
    <dgm:cxn modelId="{DF2D8681-13DA-3C4A-BCAC-62999B3D886E}" type="presOf" srcId="{F00590A2-1799-3344-8F4E-D1610FDA6008}" destId="{A50E85EE-2A02-1A40-9CEB-8023D10A3AB3}" srcOrd="0" destOrd="0" presId="urn:microsoft.com/office/officeart/2009/3/layout/HorizontalOrganizationChart"/>
    <dgm:cxn modelId="{A1F4C2D1-45DC-6F43-8FF0-3C4E765F61AD}" type="presOf" srcId="{08AC3151-1874-3946-A375-EAACCCEA28F2}" destId="{F9172D81-9CC2-704B-9EB3-E97B9D926E7D}" srcOrd="1" destOrd="0" presId="urn:microsoft.com/office/officeart/2009/3/layout/HorizontalOrganizationChart"/>
    <dgm:cxn modelId="{7B006BF2-6245-4649-8C0D-3F0518586F6E}" type="presOf" srcId="{74D141D4-904A-2248-BF02-55EAF11CF1FE}" destId="{AB47B93F-B55E-8C4F-8248-DB0B6701CB5D}" srcOrd="0" destOrd="0" presId="urn:microsoft.com/office/officeart/2009/3/layout/HorizontalOrganizationChart"/>
    <dgm:cxn modelId="{1373FC08-17C2-E143-BBC1-98914D57FBEB}" srcId="{08AC3151-1874-3946-A375-EAACCCEA28F2}" destId="{1238D103-A240-0F43-9766-DE88AC49B2DE}" srcOrd="0" destOrd="0" parTransId="{A0EF42B8-4699-7E43-AFB9-04303D502115}" sibTransId="{368FF275-EA35-D44E-B01C-D278401541F0}"/>
    <dgm:cxn modelId="{293400F8-7E9D-F442-A660-903536CCCB6A}" type="presOf" srcId="{B13CE5CC-8B5D-9843-9D73-5AA832A70242}" destId="{C6579A7A-8316-B543-BAFF-24C944BFED75}" srcOrd="0" destOrd="0" presId="urn:microsoft.com/office/officeart/2009/3/layout/HorizontalOrganizationChart"/>
    <dgm:cxn modelId="{2E6525D4-C758-E541-9B6D-5BC7FD9155A3}" type="presOf" srcId="{1F97FC53-8FEC-2143-9317-9D5035235348}" destId="{15587AE4-1936-6147-A8AB-10049650F934}" srcOrd="1" destOrd="0" presId="urn:microsoft.com/office/officeart/2009/3/layout/HorizontalOrganizationChart"/>
    <dgm:cxn modelId="{B537440D-4B8B-AC4D-8216-FE839FA515F1}" srcId="{7EE1E6DF-A451-B743-8945-E9DB5C5ECC71}" destId="{011AE1D3-3A67-CD4E-9715-E257CF336B3B}" srcOrd="4" destOrd="0" parTransId="{9A322DE6-947F-0A47-8450-236C7BAA1EBA}" sibTransId="{1BB6F047-1088-6344-9054-E1121A4435B1}"/>
    <dgm:cxn modelId="{DB5D9B88-7486-DB44-9E62-F16B10D0FD86}" type="presOf" srcId="{A0EF42B8-4699-7E43-AFB9-04303D502115}" destId="{23716476-09CE-3A4C-A305-1338655E5CD4}" srcOrd="0" destOrd="0" presId="urn:microsoft.com/office/officeart/2009/3/layout/HorizontalOrganizationChart"/>
    <dgm:cxn modelId="{4BE2A776-2B75-7E4C-AAE2-21D16F1E1C66}" type="presOf" srcId="{83ECE1A1-987C-A646-8632-F126D1F89D46}" destId="{54E9AF2D-A62E-3B41-84D8-6FA7877BD523}" srcOrd="0" destOrd="0" presId="urn:microsoft.com/office/officeart/2009/3/layout/HorizontalOrganizationChart"/>
    <dgm:cxn modelId="{1338D255-C352-FF45-AB7C-C5E5AF5D2AD3}" type="presOf" srcId="{164CF542-7158-6F47-984D-8F18BE2C6FEF}" destId="{A13DA931-4734-CD4D-98C2-EEC8E9803F80}" srcOrd="1" destOrd="0" presId="urn:microsoft.com/office/officeart/2009/3/layout/HorizontalOrganizationChart"/>
    <dgm:cxn modelId="{BA41C5DE-A435-9244-A9C0-552CE307F74D}" type="presOf" srcId="{2BD88E66-8CFB-E94D-BFF1-0BEC3BDCF456}" destId="{E5C83D62-E9C6-2A44-869A-E1A01006086A}" srcOrd="0" destOrd="0" presId="urn:microsoft.com/office/officeart/2009/3/layout/HorizontalOrganizationChart"/>
    <dgm:cxn modelId="{0CBFE702-608C-6C4E-830B-5CA81C0BD7BF}" type="presOf" srcId="{2BD88E66-8CFB-E94D-BFF1-0BEC3BDCF456}" destId="{7FBE5002-9F62-E847-9DAE-0C7A7E073780}" srcOrd="1" destOrd="0" presId="urn:microsoft.com/office/officeart/2009/3/layout/HorizontalOrganizationChart"/>
    <dgm:cxn modelId="{C2C6AC71-845D-8F46-9274-5C8E9EA4CF93}" type="presOf" srcId="{75C10E79-6A86-734F-A355-403109FEBD36}" destId="{513416AD-7D71-2444-897E-AC76B4DE0387}" srcOrd="1" destOrd="0" presId="urn:microsoft.com/office/officeart/2009/3/layout/HorizontalOrganizationChart"/>
    <dgm:cxn modelId="{43BA615B-F01D-4147-8242-906A8739D789}" srcId="{EA396543-E6FB-B047-BE99-A0A7E665E229}" destId="{AE8EE06C-502B-5E4B-A065-82DE4A74F625}" srcOrd="1" destOrd="0" parTransId="{18006D0B-462E-9C41-822F-EE3CC9B54104}" sibTransId="{E0DE037F-F808-B54F-BDD1-D7733964EF54}"/>
    <dgm:cxn modelId="{3181C926-27E0-314B-AFE0-26D2807AB3D0}" srcId="{08AC3151-1874-3946-A375-EAACCCEA28F2}" destId="{D8304AA7-F8AF-1E48-B7CF-5A9CC5B54711}" srcOrd="2" destOrd="0" parTransId="{C8D9C8C1-38C0-CD44-91F1-9E9A0BA3F870}" sibTransId="{EFE48FA7-001F-4546-9EC7-D632752B84FC}"/>
    <dgm:cxn modelId="{D00D5019-0B19-4649-8215-DD70643A26F3}" type="presOf" srcId="{011AE1D3-3A67-CD4E-9715-E257CF336B3B}" destId="{07703ADB-D06C-CD4E-9474-B19CE0EE0989}" srcOrd="1" destOrd="0" presId="urn:microsoft.com/office/officeart/2009/3/layout/HorizontalOrganizationChart"/>
    <dgm:cxn modelId="{65AD5B18-5AC9-2A46-A2AC-EE1E4896D070}" type="presOf" srcId="{D8304AA7-F8AF-1E48-B7CF-5A9CC5B54711}" destId="{A2F6C99A-E62A-384E-956C-5CD0771F810F}" srcOrd="1" destOrd="0" presId="urn:microsoft.com/office/officeart/2009/3/layout/HorizontalOrganizationChart"/>
    <dgm:cxn modelId="{31615EF7-B930-FB48-9336-679A841B4557}" type="presOf" srcId="{673BE2AD-3DBF-B94D-909E-B6B10668AD1A}" destId="{D12D2C79-5D5E-1240-8330-59CBBED987D1}" srcOrd="0" destOrd="0" presId="urn:microsoft.com/office/officeart/2009/3/layout/HorizontalOrganizationChart"/>
    <dgm:cxn modelId="{D4A6EAB2-4967-F149-A763-9599D45309B7}" type="presOf" srcId="{CC9B608A-EDD3-9547-9D7D-241CB9BD19F7}" destId="{45F92C9B-C67A-7F46-8EB7-CCEBA4207DC9}" srcOrd="1" destOrd="0" presId="urn:microsoft.com/office/officeart/2009/3/layout/HorizontalOrganizationChart"/>
    <dgm:cxn modelId="{4D6DA1A4-6549-E548-929C-1F5915A21C9A}" type="presOf" srcId="{AE8EE06C-502B-5E4B-A065-82DE4A74F625}" destId="{51F529BB-6668-DE4C-9CE5-22DA154ED4C0}" srcOrd="0" destOrd="0" presId="urn:microsoft.com/office/officeart/2009/3/layout/HorizontalOrganizationChart"/>
    <dgm:cxn modelId="{3621EC8F-6512-F549-8025-7081E63E58DF}" srcId="{011AE1D3-3A67-CD4E-9715-E257CF336B3B}" destId="{3BDB2175-AA01-074F-9C38-8F66EB87AD9A}" srcOrd="2" destOrd="0" parTransId="{9ED50A6A-1D79-134C-83C5-57D95AA9498B}" sibTransId="{8034A49B-6F9D-4D46-A2A9-6E0D713494DA}"/>
    <dgm:cxn modelId="{7FE07923-37BF-5F45-9720-5D5FD2E5D508}" type="presOf" srcId="{5325D05D-A886-7143-9C7C-4824C71B037F}" destId="{4BA1FFB4-335B-974B-A313-F4DED9CF30A0}" srcOrd="0" destOrd="0" presId="urn:microsoft.com/office/officeart/2009/3/layout/HorizontalOrganizationChart"/>
    <dgm:cxn modelId="{8D85596B-5FE6-EA40-9423-37D9D855420A}" type="presOf" srcId="{9ED50A6A-1D79-134C-83C5-57D95AA9498B}" destId="{33C6BF1E-D407-414E-B942-EE6E1D1998C9}" srcOrd="0" destOrd="0" presId="urn:microsoft.com/office/officeart/2009/3/layout/HorizontalOrganizationChart"/>
    <dgm:cxn modelId="{FC1606D0-86C8-BF49-9DB1-F985F311604D}" type="presOf" srcId="{9A322DE6-947F-0A47-8450-236C7BAA1EBA}" destId="{5568CDF6-C4E5-8640-9864-159BBACC64F0}" srcOrd="0" destOrd="0" presId="urn:microsoft.com/office/officeart/2009/3/layout/HorizontalOrganizationChart"/>
    <dgm:cxn modelId="{F668359B-B495-3E4F-AA8C-E7BAC689B179}" type="presOf" srcId="{75C10E79-6A86-734F-A355-403109FEBD36}" destId="{9ADB1E6D-16F6-9A4D-A163-304882D361AF}" srcOrd="0" destOrd="0" presId="urn:microsoft.com/office/officeart/2009/3/layout/HorizontalOrganizationChart"/>
    <dgm:cxn modelId="{B4A255E6-CB9F-5644-AE31-D2289E517623}" srcId="{15F4D226-0C10-0B4B-AC8A-0FAEB60EB85F}" destId="{33576752-DE1D-324E-9BEB-6FFD54AB124D}" srcOrd="2" destOrd="0" parTransId="{F43C2861-F8BE-8F4E-8E02-EBA7C5034246}" sibTransId="{6D8FFBD2-469F-BD4E-9CE9-E340AAFBD524}"/>
    <dgm:cxn modelId="{44AD9E3C-6C2A-8842-A909-8A0C4B6FE4DB}" type="presOf" srcId="{1F97FC53-8FEC-2143-9317-9D5035235348}" destId="{7888AE73-FE5B-A44F-9C33-E8A93156C9D3}" srcOrd="0" destOrd="0" presId="urn:microsoft.com/office/officeart/2009/3/layout/HorizontalOrganizationChart"/>
    <dgm:cxn modelId="{9ECCD90D-4D6F-D04C-8978-E12B2FCC8957}" type="presOf" srcId="{3BDB2175-AA01-074F-9C38-8F66EB87AD9A}" destId="{69CF9FF6-1BFE-F04F-AB0A-2CA4D533B6E5}" srcOrd="0" destOrd="0" presId="urn:microsoft.com/office/officeart/2009/3/layout/HorizontalOrganizationChart"/>
    <dgm:cxn modelId="{E537ABE3-3893-C440-ABAF-B4496F79CE15}" type="presOf" srcId="{74D141D4-904A-2248-BF02-55EAF11CF1FE}" destId="{EEF46C7E-6FE2-9C46-AAF6-753316FCADDE}" srcOrd="1" destOrd="0" presId="urn:microsoft.com/office/officeart/2009/3/layout/HorizontalOrganizationChart"/>
    <dgm:cxn modelId="{84143EDE-CFC1-5B42-99F4-FB49EEB92DF8}" type="presOf" srcId="{FAC973E8-5D48-1844-9055-FE93DF7C8CDD}" destId="{A41965E4-B49A-F346-81E5-896ED4711273}" srcOrd="0" destOrd="0" presId="urn:microsoft.com/office/officeart/2009/3/layout/HorizontalOrganizationChart"/>
    <dgm:cxn modelId="{73FFD265-807C-524F-9C2D-EB04FED4D5EB}" type="presOf" srcId="{0C5559EA-5A38-264E-8466-76AEF901A8DF}" destId="{691EC662-0BD3-7140-8789-CA12CF31709A}" srcOrd="0" destOrd="0" presId="urn:microsoft.com/office/officeart/2009/3/layout/HorizontalOrganizationChart"/>
    <dgm:cxn modelId="{B9DFB96D-7E6A-C34F-8A67-9D204576664F}" type="presOf" srcId="{33576752-DE1D-324E-9BEB-6FFD54AB124D}" destId="{F0C07129-1C01-2543-8918-94CDAB846A11}" srcOrd="0" destOrd="0" presId="urn:microsoft.com/office/officeart/2009/3/layout/HorizontalOrganizationChart"/>
    <dgm:cxn modelId="{C8CCE4DD-DAD1-4F4E-95DF-9BF0EC516C80}" type="presOf" srcId="{7FF0B2AA-CFB1-024E-B689-CF9C3C46B2D3}" destId="{B81462AA-793C-644C-A160-26087F80B5A6}" srcOrd="1" destOrd="0" presId="urn:microsoft.com/office/officeart/2009/3/layout/HorizontalOrganizationChart"/>
    <dgm:cxn modelId="{0DD7B18F-5D2E-F34F-9766-9B2CE8394DE2}" type="presOf" srcId="{EA396543-E6FB-B047-BE99-A0A7E665E229}" destId="{91B7043A-2F72-1F48-A30B-E96FF118A6F5}" srcOrd="1" destOrd="0" presId="urn:microsoft.com/office/officeart/2009/3/layout/HorizontalOrganizationChart"/>
    <dgm:cxn modelId="{5249D51E-D687-D841-A815-5478F0C27B6A}" type="presOf" srcId="{CC9B608A-EDD3-9547-9D7D-241CB9BD19F7}" destId="{7E441A51-8892-7B41-B846-CA77D5AF1256}" srcOrd="0" destOrd="0" presId="urn:microsoft.com/office/officeart/2009/3/layout/HorizontalOrganizationChart"/>
    <dgm:cxn modelId="{B97C1D5C-C8F6-2541-AECF-ECFFA63E38FC}" type="presOf" srcId="{FD590185-71C7-C341-AF1E-DCE0BBC4ADBF}" destId="{800D453A-FF69-5E4A-8EE9-813DB84C6434}" srcOrd="0" destOrd="0" presId="urn:microsoft.com/office/officeart/2009/3/layout/HorizontalOrganizationChart"/>
    <dgm:cxn modelId="{20964AB3-C6E9-2249-881F-13E8916CDE45}" type="presOf" srcId="{EA396543-E6FB-B047-BE99-A0A7E665E229}" destId="{118815A6-C614-D649-82F5-CF4E0670DA05}" srcOrd="0" destOrd="0" presId="urn:microsoft.com/office/officeart/2009/3/layout/HorizontalOrganizationChart"/>
    <dgm:cxn modelId="{09709422-4D9E-104F-82CB-F468B737E6C0}" type="presOf" srcId="{5A8BC455-2A89-3949-B64A-798EDA180E68}" destId="{D01BF562-02F0-B642-A642-EE9B319A1A2A}" srcOrd="0" destOrd="0" presId="urn:microsoft.com/office/officeart/2009/3/layout/HorizontalOrganizationChart"/>
    <dgm:cxn modelId="{36F8161B-3429-A24D-A0F7-AB48082D2987}" srcId="{EA396543-E6FB-B047-BE99-A0A7E665E229}" destId="{8514807E-057A-5A46-B3B2-2F7647BA4F56}" srcOrd="0" destOrd="0" parTransId="{FDE33FB0-4955-0A4A-B054-43C768A6F997}" sibTransId="{78D3CE8E-5076-C740-B921-1AAB9AD38414}"/>
    <dgm:cxn modelId="{C583AF4A-948D-1444-ACB0-9A0FD4E719D7}" srcId="{673BE2AD-3DBF-B94D-909E-B6B10668AD1A}" destId="{7EE1E6DF-A451-B743-8945-E9DB5C5ECC71}" srcOrd="0" destOrd="0" parTransId="{23C03697-598E-AE46-9FF9-1D6658AD78BC}" sibTransId="{DB004CB9-DD5F-EF44-BF4B-A38245D26AE0}"/>
    <dgm:cxn modelId="{F820CD46-59DD-3A44-8D73-6D03BE157A2A}" srcId="{FD590185-71C7-C341-AF1E-DCE0BBC4ADBF}" destId="{CC9B608A-EDD3-9547-9D7D-241CB9BD19F7}" srcOrd="2" destOrd="0" parTransId="{B4DC76A4-3A96-C840-9B46-757E93DCA52C}" sibTransId="{364605C9-442B-8D44-9DDA-F5860D82BF35}"/>
    <dgm:cxn modelId="{45913783-D9AA-F84B-97C5-C6B1B80A55B5}" type="presOf" srcId="{E654D692-6A0E-3B4C-8F30-E2AF95A957C6}" destId="{E292D20E-6DC8-C148-A87A-A894CC236F06}" srcOrd="0" destOrd="0" presId="urn:microsoft.com/office/officeart/2009/3/layout/HorizontalOrganizationChart"/>
    <dgm:cxn modelId="{8CE7F82A-A5E2-5443-B7FD-04EBB184F3CA}" type="presOf" srcId="{D7B9D86C-C5D7-3742-8854-1A06C87A061F}" destId="{D179C4C1-D91C-684E-8D1C-D86E6F84B831}" srcOrd="0" destOrd="0" presId="urn:microsoft.com/office/officeart/2009/3/layout/HorizontalOrganizationChart"/>
    <dgm:cxn modelId="{D9E632CD-9761-A04C-BC72-858FECB0CFAD}" type="presOf" srcId="{485520A6-8A53-2F4F-A1A4-F6397CD72C9F}" destId="{D6B0D12B-2BA8-2847-AA5B-33437CF1FA5D}" srcOrd="0" destOrd="0" presId="urn:microsoft.com/office/officeart/2009/3/layout/HorizontalOrganizationChart"/>
    <dgm:cxn modelId="{70BDF0B8-1255-6D47-995D-02852F699F0B}" srcId="{7EE1E6DF-A451-B743-8945-E9DB5C5ECC71}" destId="{EA396543-E6FB-B047-BE99-A0A7E665E229}" srcOrd="1" destOrd="0" parTransId="{67E30BAC-85E8-2643-930C-D258AD9742AF}" sibTransId="{0E508C4D-75F2-CD46-85C8-4E1B5D397640}"/>
    <dgm:cxn modelId="{1B841738-EEE6-EF4C-B75A-FA7406C06493}" type="presOf" srcId="{D81D9DB1-B644-9E45-A0AD-11BE5D157D00}" destId="{101507C5-0D0A-5B48-B26D-1D2A6068F6BB}" srcOrd="0" destOrd="0" presId="urn:microsoft.com/office/officeart/2009/3/layout/HorizontalOrganizationChart"/>
    <dgm:cxn modelId="{AF5CCC59-C42B-E740-A1CC-C5F39A16A665}" type="presOf" srcId="{FDE33FB0-4955-0A4A-B054-43C768A6F997}" destId="{7AA22D48-E88F-FC42-A5F8-948FE5889555}" srcOrd="0" destOrd="0" presId="urn:microsoft.com/office/officeart/2009/3/layout/HorizontalOrganizationChart"/>
    <dgm:cxn modelId="{5BBAD678-A678-814C-9C32-7E32B70017FB}" type="presOf" srcId="{33576752-DE1D-324E-9BEB-6FFD54AB124D}" destId="{47C00650-4D90-D64E-82C8-867EF787B943}" srcOrd="1" destOrd="0" presId="urn:microsoft.com/office/officeart/2009/3/layout/HorizontalOrganizationChart"/>
    <dgm:cxn modelId="{236D186C-DA1A-074F-9B82-30C0B0A821EB}" type="presOf" srcId="{37B29F57-0DBA-494E-B44B-69BD3A72BF3F}" destId="{5F0C3ECC-D67E-724B-89CD-77170EFD5A65}" srcOrd="0" destOrd="0" presId="urn:microsoft.com/office/officeart/2009/3/layout/HorizontalOrganizationChart"/>
    <dgm:cxn modelId="{E7282522-D5F5-D74F-BFDC-BD43F546C8DB}" type="presOf" srcId="{FD590185-71C7-C341-AF1E-DCE0BBC4ADBF}" destId="{2CBF27A2-5B35-1546-B321-884CCD293B6C}" srcOrd="1" destOrd="0" presId="urn:microsoft.com/office/officeart/2009/3/layout/HorizontalOrganizationChart"/>
    <dgm:cxn modelId="{69511F80-D86A-0D45-B134-C86A1BC54711}" type="presOf" srcId="{1238D103-A240-0F43-9766-DE88AC49B2DE}" destId="{FDB60C50-6EED-E84D-8E7B-6659AEECC920}" srcOrd="0" destOrd="0" presId="urn:microsoft.com/office/officeart/2009/3/layout/HorizontalOrganizationChart"/>
    <dgm:cxn modelId="{EA8E5328-6D85-C146-A832-71EDF43B000B}" type="presOf" srcId="{85B30A7D-D5B6-6741-BA56-457D33FD9DD1}" destId="{277E8422-3F2B-C24F-AB9F-7261F6B497F1}" srcOrd="0" destOrd="0" presId="urn:microsoft.com/office/officeart/2009/3/layout/HorizontalOrganizationChart"/>
    <dgm:cxn modelId="{466B9F4A-A449-0C48-9003-1F345F824500}" srcId="{08AC3151-1874-3946-A375-EAACCCEA28F2}" destId="{164CF542-7158-6F47-984D-8F18BE2C6FEF}" srcOrd="1" destOrd="0" parTransId="{85B30A7D-D5B6-6741-BA56-457D33FD9DD1}" sibTransId="{B60C1759-5209-1C4A-9206-5B10CBA3EC8F}"/>
    <dgm:cxn modelId="{1B8D4D82-8558-9841-A51B-EAF9BB32574D}" srcId="{EA396543-E6FB-B047-BE99-A0A7E665E229}" destId="{75C10E79-6A86-734F-A355-403109FEBD36}" srcOrd="3" destOrd="0" parTransId="{485520A6-8A53-2F4F-A1A4-F6397CD72C9F}" sibTransId="{3AB521EA-4184-134B-96FB-CCA5C5D7ABBD}"/>
    <dgm:cxn modelId="{C080A7E3-FD13-E644-BB41-A1688787B2D9}" type="presParOf" srcId="{D12D2C79-5D5E-1240-8330-59CBBED987D1}" destId="{040D9054-E412-394A-A4E2-3658A06DABA9}" srcOrd="0" destOrd="0" presId="urn:microsoft.com/office/officeart/2009/3/layout/HorizontalOrganizationChart"/>
    <dgm:cxn modelId="{0B256479-CC82-C640-B9A1-66A166C0B20A}" type="presParOf" srcId="{040D9054-E412-394A-A4E2-3658A06DABA9}" destId="{33352E70-B069-D24F-8776-6AFCEB9D8C55}" srcOrd="0" destOrd="0" presId="urn:microsoft.com/office/officeart/2009/3/layout/HorizontalOrganizationChart"/>
    <dgm:cxn modelId="{033DDBB8-81C4-B849-979B-1E83285E3C81}" type="presParOf" srcId="{33352E70-B069-D24F-8776-6AFCEB9D8C55}" destId="{5E3CC6B1-877B-8645-AB2F-023486055F92}" srcOrd="0" destOrd="0" presId="urn:microsoft.com/office/officeart/2009/3/layout/HorizontalOrganizationChart"/>
    <dgm:cxn modelId="{BFA72436-6817-F24E-A2B1-94160CEDAC98}" type="presParOf" srcId="{33352E70-B069-D24F-8776-6AFCEB9D8C55}" destId="{CB304CB0-E9E5-7842-8D8A-9D6307040B01}" srcOrd="1" destOrd="0" presId="urn:microsoft.com/office/officeart/2009/3/layout/HorizontalOrganizationChart"/>
    <dgm:cxn modelId="{F1A28273-790F-7240-9E8E-8083CA7B8EC1}" type="presParOf" srcId="{040D9054-E412-394A-A4E2-3658A06DABA9}" destId="{EB1C43F6-015F-0E4F-91F4-F48A3048AB61}" srcOrd="1" destOrd="0" presId="urn:microsoft.com/office/officeart/2009/3/layout/HorizontalOrganizationChart"/>
    <dgm:cxn modelId="{997C0600-B656-4D40-9A2C-EEA3C5CB8018}" type="presParOf" srcId="{EB1C43F6-015F-0E4F-91F4-F48A3048AB61}" destId="{2DD8D82C-1599-9147-A8B0-54F550A957FD}" srcOrd="0" destOrd="0" presId="urn:microsoft.com/office/officeart/2009/3/layout/HorizontalOrganizationChart"/>
    <dgm:cxn modelId="{03A69EA2-0E50-9A4E-8E5D-333957154033}" type="presParOf" srcId="{EB1C43F6-015F-0E4F-91F4-F48A3048AB61}" destId="{80CCD856-333C-3A46-AC7C-297A3668D2C5}" srcOrd="1" destOrd="0" presId="urn:microsoft.com/office/officeart/2009/3/layout/HorizontalOrganizationChart"/>
    <dgm:cxn modelId="{64A98274-2C68-9F46-A33C-14828823E6AB}" type="presParOf" srcId="{80CCD856-333C-3A46-AC7C-297A3668D2C5}" destId="{68CE95D7-BE48-9B43-92E4-3682B80F90F0}" srcOrd="0" destOrd="0" presId="urn:microsoft.com/office/officeart/2009/3/layout/HorizontalOrganizationChart"/>
    <dgm:cxn modelId="{ABE6B097-0B5F-1B4E-AE4A-05C1A24A71C9}" type="presParOf" srcId="{68CE95D7-BE48-9B43-92E4-3682B80F90F0}" destId="{578F8B30-5BF5-9147-8B2E-50C8D22B11FD}" srcOrd="0" destOrd="0" presId="urn:microsoft.com/office/officeart/2009/3/layout/HorizontalOrganizationChart"/>
    <dgm:cxn modelId="{FE2C7BF1-B74A-C546-9944-950B299EC4F5}" type="presParOf" srcId="{68CE95D7-BE48-9B43-92E4-3682B80F90F0}" destId="{F9172D81-9CC2-704B-9EB3-E97B9D926E7D}" srcOrd="1" destOrd="0" presId="urn:microsoft.com/office/officeart/2009/3/layout/HorizontalOrganizationChart"/>
    <dgm:cxn modelId="{226857AE-F78E-1C4C-8B2C-9AF38F188B3B}" type="presParOf" srcId="{80CCD856-333C-3A46-AC7C-297A3668D2C5}" destId="{B7583E20-58CD-E94A-9913-4C00B173CF4A}" srcOrd="1" destOrd="0" presId="urn:microsoft.com/office/officeart/2009/3/layout/HorizontalOrganizationChart"/>
    <dgm:cxn modelId="{8690FC19-8B44-C64F-BBD7-EF1F8D001662}" type="presParOf" srcId="{B7583E20-58CD-E94A-9913-4C00B173CF4A}" destId="{23716476-09CE-3A4C-A305-1338655E5CD4}" srcOrd="0" destOrd="0" presId="urn:microsoft.com/office/officeart/2009/3/layout/HorizontalOrganizationChart"/>
    <dgm:cxn modelId="{80F03BE1-22CD-A949-9239-3EAF84FC5643}" type="presParOf" srcId="{B7583E20-58CD-E94A-9913-4C00B173CF4A}" destId="{96EBEF06-B9BC-5347-9194-E4EEDA460F88}" srcOrd="1" destOrd="0" presId="urn:microsoft.com/office/officeart/2009/3/layout/HorizontalOrganizationChart"/>
    <dgm:cxn modelId="{554B2006-8E0F-EF49-9721-0FA3BCA0B9B9}" type="presParOf" srcId="{96EBEF06-B9BC-5347-9194-E4EEDA460F88}" destId="{7E8FB71A-1EDF-0F42-916D-A5C7EF35B47D}" srcOrd="0" destOrd="0" presId="urn:microsoft.com/office/officeart/2009/3/layout/HorizontalOrganizationChart"/>
    <dgm:cxn modelId="{27026F3E-1603-1F46-8331-277B87097486}" type="presParOf" srcId="{7E8FB71A-1EDF-0F42-916D-A5C7EF35B47D}" destId="{FDB60C50-6EED-E84D-8E7B-6659AEECC920}" srcOrd="0" destOrd="0" presId="urn:microsoft.com/office/officeart/2009/3/layout/HorizontalOrganizationChart"/>
    <dgm:cxn modelId="{70ECE649-A142-9541-8DF2-0AF551D03C4D}" type="presParOf" srcId="{7E8FB71A-1EDF-0F42-916D-A5C7EF35B47D}" destId="{613D1684-4C1E-C148-9F11-83F7C634027B}" srcOrd="1" destOrd="0" presId="urn:microsoft.com/office/officeart/2009/3/layout/HorizontalOrganizationChart"/>
    <dgm:cxn modelId="{BBD76DF3-E752-E64B-B79E-71963FBBCA06}" type="presParOf" srcId="{96EBEF06-B9BC-5347-9194-E4EEDA460F88}" destId="{DAA08150-9618-874D-AB6D-8671CFB18566}" srcOrd="1" destOrd="0" presId="urn:microsoft.com/office/officeart/2009/3/layout/HorizontalOrganizationChart"/>
    <dgm:cxn modelId="{7EED32C8-CC3E-8948-96C0-E71381895671}" type="presParOf" srcId="{96EBEF06-B9BC-5347-9194-E4EEDA460F88}" destId="{65C90683-875E-0F44-9AB7-C7BFA0DCBD31}" srcOrd="2" destOrd="0" presId="urn:microsoft.com/office/officeart/2009/3/layout/HorizontalOrganizationChart"/>
    <dgm:cxn modelId="{990A6F80-0EFD-244B-ABC0-A6DA7356164D}" type="presParOf" srcId="{B7583E20-58CD-E94A-9913-4C00B173CF4A}" destId="{277E8422-3F2B-C24F-AB9F-7261F6B497F1}" srcOrd="2" destOrd="0" presId="urn:microsoft.com/office/officeart/2009/3/layout/HorizontalOrganizationChart"/>
    <dgm:cxn modelId="{18DDDD82-EB29-E649-95B0-19494273697D}" type="presParOf" srcId="{B7583E20-58CD-E94A-9913-4C00B173CF4A}" destId="{1793FF72-8C1A-964C-B460-0B0F6452E5E0}" srcOrd="3" destOrd="0" presId="urn:microsoft.com/office/officeart/2009/3/layout/HorizontalOrganizationChart"/>
    <dgm:cxn modelId="{EFD1D208-1151-EC45-BE7E-8409659E0207}" type="presParOf" srcId="{1793FF72-8C1A-964C-B460-0B0F6452E5E0}" destId="{25E44C41-3A0B-8949-B45A-EEF055BDDC0A}" srcOrd="0" destOrd="0" presId="urn:microsoft.com/office/officeart/2009/3/layout/HorizontalOrganizationChart"/>
    <dgm:cxn modelId="{AB2834AF-17C1-0F42-A828-CC3FA4C8699C}" type="presParOf" srcId="{25E44C41-3A0B-8949-B45A-EEF055BDDC0A}" destId="{6FC6D3B1-A7BA-6E46-B039-A8AE73D50938}" srcOrd="0" destOrd="0" presId="urn:microsoft.com/office/officeart/2009/3/layout/HorizontalOrganizationChart"/>
    <dgm:cxn modelId="{59BBE71F-11B4-4A4B-A443-B0CF083FC267}" type="presParOf" srcId="{25E44C41-3A0B-8949-B45A-EEF055BDDC0A}" destId="{A13DA931-4734-CD4D-98C2-EEC8E9803F80}" srcOrd="1" destOrd="0" presId="urn:microsoft.com/office/officeart/2009/3/layout/HorizontalOrganizationChart"/>
    <dgm:cxn modelId="{DFEB7722-ED4A-454D-BB0F-A92D3F50DE20}" type="presParOf" srcId="{1793FF72-8C1A-964C-B460-0B0F6452E5E0}" destId="{7D011442-0B1C-CF4B-8386-6397A52FC096}" srcOrd="1" destOrd="0" presId="urn:microsoft.com/office/officeart/2009/3/layout/HorizontalOrganizationChart"/>
    <dgm:cxn modelId="{6A77930B-A04B-264A-9731-4811D40CE7DA}" type="presParOf" srcId="{1793FF72-8C1A-964C-B460-0B0F6452E5E0}" destId="{F2A711DB-0F0F-264B-9CFB-64916D81F908}" srcOrd="2" destOrd="0" presId="urn:microsoft.com/office/officeart/2009/3/layout/HorizontalOrganizationChart"/>
    <dgm:cxn modelId="{8EBF2370-2B83-1045-A782-B9069AF6ACED}" type="presParOf" srcId="{B7583E20-58CD-E94A-9913-4C00B173CF4A}" destId="{7ED5652C-73B4-DC41-84A8-B61E0E33AE28}" srcOrd="4" destOrd="0" presId="urn:microsoft.com/office/officeart/2009/3/layout/HorizontalOrganizationChart"/>
    <dgm:cxn modelId="{F2243B9B-DA2D-8B40-B8D1-19303224D735}" type="presParOf" srcId="{B7583E20-58CD-E94A-9913-4C00B173CF4A}" destId="{481B85C4-9DB7-BB49-8643-26614E95745C}" srcOrd="5" destOrd="0" presId="urn:microsoft.com/office/officeart/2009/3/layout/HorizontalOrganizationChart"/>
    <dgm:cxn modelId="{CE205A97-56A8-F14F-97CB-2B5B8E73D1E8}" type="presParOf" srcId="{481B85C4-9DB7-BB49-8643-26614E95745C}" destId="{E0B197FE-683E-0645-B9E2-81E90CD27968}" srcOrd="0" destOrd="0" presId="urn:microsoft.com/office/officeart/2009/3/layout/HorizontalOrganizationChart"/>
    <dgm:cxn modelId="{1DC7BF52-9525-534F-B5A7-7519ACD69E9C}" type="presParOf" srcId="{E0B197FE-683E-0645-B9E2-81E90CD27968}" destId="{F32F75DD-F49D-4C49-9B10-6C78F682AE85}" srcOrd="0" destOrd="0" presId="urn:microsoft.com/office/officeart/2009/3/layout/HorizontalOrganizationChart"/>
    <dgm:cxn modelId="{1DA919C0-C120-6D4F-AC8D-669CC0600D8C}" type="presParOf" srcId="{E0B197FE-683E-0645-B9E2-81E90CD27968}" destId="{A2F6C99A-E62A-384E-956C-5CD0771F810F}" srcOrd="1" destOrd="0" presId="urn:microsoft.com/office/officeart/2009/3/layout/HorizontalOrganizationChart"/>
    <dgm:cxn modelId="{DE91A450-3312-704F-A9D6-055E268D5570}" type="presParOf" srcId="{481B85C4-9DB7-BB49-8643-26614E95745C}" destId="{0C0AB0D6-1069-AF4F-940C-D66A9AB95F7A}" srcOrd="1" destOrd="0" presId="urn:microsoft.com/office/officeart/2009/3/layout/HorizontalOrganizationChart"/>
    <dgm:cxn modelId="{3927F4FA-AD39-1545-98E2-B4D1E88936CF}" type="presParOf" srcId="{481B85C4-9DB7-BB49-8643-26614E95745C}" destId="{77CF1623-840F-AE47-A38D-63EC80E3C670}" srcOrd="2" destOrd="0" presId="urn:microsoft.com/office/officeart/2009/3/layout/HorizontalOrganizationChart"/>
    <dgm:cxn modelId="{1D2A216F-5C21-D947-9345-D83C188EFC02}" type="presParOf" srcId="{B7583E20-58CD-E94A-9913-4C00B173CF4A}" destId="{691EC662-0BD3-7140-8789-CA12CF31709A}" srcOrd="6" destOrd="0" presId="urn:microsoft.com/office/officeart/2009/3/layout/HorizontalOrganizationChart"/>
    <dgm:cxn modelId="{965D78B1-792B-5E47-BA26-2ED00059659B}" type="presParOf" srcId="{B7583E20-58CD-E94A-9913-4C00B173CF4A}" destId="{CF1398F3-666A-2040-99FC-F180B4F235D3}" srcOrd="7" destOrd="0" presId="urn:microsoft.com/office/officeart/2009/3/layout/HorizontalOrganizationChart"/>
    <dgm:cxn modelId="{1528F1D8-5862-BF42-9B1D-92F2A8AA468D}" type="presParOf" srcId="{CF1398F3-666A-2040-99FC-F180B4F235D3}" destId="{527F3EC5-A2CD-3E48-9F1A-7236B27AABDD}" srcOrd="0" destOrd="0" presId="urn:microsoft.com/office/officeart/2009/3/layout/HorizontalOrganizationChart"/>
    <dgm:cxn modelId="{52234E6C-01EF-C642-A340-2966054C399D}" type="presParOf" srcId="{527F3EC5-A2CD-3E48-9F1A-7236B27AABDD}" destId="{A50E85EE-2A02-1A40-9CEB-8023D10A3AB3}" srcOrd="0" destOrd="0" presId="urn:microsoft.com/office/officeart/2009/3/layout/HorizontalOrganizationChart"/>
    <dgm:cxn modelId="{375CC9F2-F56E-AC4E-A5CF-85EF8F0A690A}" type="presParOf" srcId="{527F3EC5-A2CD-3E48-9F1A-7236B27AABDD}" destId="{22B8843C-B6C1-BB4B-8C83-E5D11C3DFBE0}" srcOrd="1" destOrd="0" presId="urn:microsoft.com/office/officeart/2009/3/layout/HorizontalOrganizationChart"/>
    <dgm:cxn modelId="{1C66A74B-7EAD-6D45-9011-A2BBF48789E2}" type="presParOf" srcId="{CF1398F3-666A-2040-99FC-F180B4F235D3}" destId="{79F2EADE-ADBA-5640-B0EE-05F5D39F69D5}" srcOrd="1" destOrd="0" presId="urn:microsoft.com/office/officeart/2009/3/layout/HorizontalOrganizationChart"/>
    <dgm:cxn modelId="{996DEEBC-0DD5-2F4D-A773-0C5D2DC38164}" type="presParOf" srcId="{CF1398F3-666A-2040-99FC-F180B4F235D3}" destId="{79E5709D-DD7B-864B-A2C6-C9A4EC7B4A7F}" srcOrd="2" destOrd="0" presId="urn:microsoft.com/office/officeart/2009/3/layout/HorizontalOrganizationChart"/>
    <dgm:cxn modelId="{5002BADC-7651-CA40-B7A0-1B900958156A}" type="presParOf" srcId="{80CCD856-333C-3A46-AC7C-297A3668D2C5}" destId="{114F98AD-7160-164E-A645-E44BF70C611D}" srcOrd="2" destOrd="0" presId="urn:microsoft.com/office/officeart/2009/3/layout/HorizontalOrganizationChart"/>
    <dgm:cxn modelId="{57FA1D0C-5197-7542-AE53-8FDD2A553656}" type="presParOf" srcId="{EB1C43F6-015F-0E4F-91F4-F48A3048AB61}" destId="{B618C506-FA8E-4E4A-802E-41C31A8A9515}" srcOrd="2" destOrd="0" presId="urn:microsoft.com/office/officeart/2009/3/layout/HorizontalOrganizationChart"/>
    <dgm:cxn modelId="{9FD03FE8-CF41-DC4C-95CE-D0CC7CDBF9F2}" type="presParOf" srcId="{EB1C43F6-015F-0E4F-91F4-F48A3048AB61}" destId="{F5FF2683-A9CD-674E-91DC-FAF085444FF7}" srcOrd="3" destOrd="0" presId="urn:microsoft.com/office/officeart/2009/3/layout/HorizontalOrganizationChart"/>
    <dgm:cxn modelId="{42EDF194-AD0D-7948-928F-F8153A1A6C01}" type="presParOf" srcId="{F5FF2683-A9CD-674E-91DC-FAF085444FF7}" destId="{EFF929A3-2B5E-8C41-9EC2-B3545D9C248D}" srcOrd="0" destOrd="0" presId="urn:microsoft.com/office/officeart/2009/3/layout/HorizontalOrganizationChart"/>
    <dgm:cxn modelId="{E51CA207-41ED-5847-AA35-69FE5A64327E}" type="presParOf" srcId="{EFF929A3-2B5E-8C41-9EC2-B3545D9C248D}" destId="{118815A6-C614-D649-82F5-CF4E0670DA05}" srcOrd="0" destOrd="0" presId="urn:microsoft.com/office/officeart/2009/3/layout/HorizontalOrganizationChart"/>
    <dgm:cxn modelId="{105BE506-8119-5C4B-85A5-A2A01ED85719}" type="presParOf" srcId="{EFF929A3-2B5E-8C41-9EC2-B3545D9C248D}" destId="{91B7043A-2F72-1F48-A30B-E96FF118A6F5}" srcOrd="1" destOrd="0" presId="urn:microsoft.com/office/officeart/2009/3/layout/HorizontalOrganizationChart"/>
    <dgm:cxn modelId="{8D61CBF8-95E0-174F-8309-42D99E475377}" type="presParOf" srcId="{F5FF2683-A9CD-674E-91DC-FAF085444FF7}" destId="{A58C16FA-6368-B14C-A303-0D4B10A9E92E}" srcOrd="1" destOrd="0" presId="urn:microsoft.com/office/officeart/2009/3/layout/HorizontalOrganizationChart"/>
    <dgm:cxn modelId="{51E88F02-2E18-624F-9A10-05359D64ACD4}" type="presParOf" srcId="{A58C16FA-6368-B14C-A303-0D4B10A9E92E}" destId="{7AA22D48-E88F-FC42-A5F8-948FE5889555}" srcOrd="0" destOrd="0" presId="urn:microsoft.com/office/officeart/2009/3/layout/HorizontalOrganizationChart"/>
    <dgm:cxn modelId="{0E5B9563-264B-E540-BC57-D0E38BD01617}" type="presParOf" srcId="{A58C16FA-6368-B14C-A303-0D4B10A9E92E}" destId="{E1DC63A3-D89D-424A-826B-F027E058CFD0}" srcOrd="1" destOrd="0" presId="urn:microsoft.com/office/officeart/2009/3/layout/HorizontalOrganizationChart"/>
    <dgm:cxn modelId="{9070B0A8-57B1-7846-A782-CB3E7F0D7AFE}" type="presParOf" srcId="{E1DC63A3-D89D-424A-826B-F027E058CFD0}" destId="{E76A204E-99A4-6743-B708-972CAB236A4A}" srcOrd="0" destOrd="0" presId="urn:microsoft.com/office/officeart/2009/3/layout/HorizontalOrganizationChart"/>
    <dgm:cxn modelId="{CAF8DB35-9DF3-5F45-8316-D98B7C7E0C1D}" type="presParOf" srcId="{E76A204E-99A4-6743-B708-972CAB236A4A}" destId="{0C0B9BCF-F78F-4A4B-A5C9-A2C640EF0A63}" srcOrd="0" destOrd="0" presId="urn:microsoft.com/office/officeart/2009/3/layout/HorizontalOrganizationChart"/>
    <dgm:cxn modelId="{92B6C06C-763C-F24C-89F2-EB0F79F202E0}" type="presParOf" srcId="{E76A204E-99A4-6743-B708-972CAB236A4A}" destId="{355AC5B9-5DCA-E842-A68D-00A822F71501}" srcOrd="1" destOrd="0" presId="urn:microsoft.com/office/officeart/2009/3/layout/HorizontalOrganizationChart"/>
    <dgm:cxn modelId="{85B34669-990E-8B42-A271-1F0B81AD17C8}" type="presParOf" srcId="{E1DC63A3-D89D-424A-826B-F027E058CFD0}" destId="{C5BD6EAB-EFED-7C4A-B46F-AFF56E951B27}" srcOrd="1" destOrd="0" presId="urn:microsoft.com/office/officeart/2009/3/layout/HorizontalOrganizationChart"/>
    <dgm:cxn modelId="{774E3D26-40B5-9E47-B2D4-5DEEF6BFF86C}" type="presParOf" srcId="{E1DC63A3-D89D-424A-826B-F027E058CFD0}" destId="{CD6264CF-3DA1-BB4F-B331-DCC6A67A0100}" srcOrd="2" destOrd="0" presId="urn:microsoft.com/office/officeart/2009/3/layout/HorizontalOrganizationChart"/>
    <dgm:cxn modelId="{29B81973-2EA3-0D47-9197-084D8F59282B}" type="presParOf" srcId="{A58C16FA-6368-B14C-A303-0D4B10A9E92E}" destId="{21D2EA63-CE59-4345-9039-6E2B07622896}" srcOrd="2" destOrd="0" presId="urn:microsoft.com/office/officeart/2009/3/layout/HorizontalOrganizationChart"/>
    <dgm:cxn modelId="{44301110-86B5-3B44-B7A7-848065D74661}" type="presParOf" srcId="{A58C16FA-6368-B14C-A303-0D4B10A9E92E}" destId="{D790A928-2543-9A4F-BE8D-A94EC1AF89E9}" srcOrd="3" destOrd="0" presId="urn:microsoft.com/office/officeart/2009/3/layout/HorizontalOrganizationChart"/>
    <dgm:cxn modelId="{892F4E8D-2046-CC45-9695-F276C70EECEF}" type="presParOf" srcId="{D790A928-2543-9A4F-BE8D-A94EC1AF89E9}" destId="{C50CF4DA-5D6C-5346-A7E3-0A41C69D7805}" srcOrd="0" destOrd="0" presId="urn:microsoft.com/office/officeart/2009/3/layout/HorizontalOrganizationChart"/>
    <dgm:cxn modelId="{5EF55C7D-4272-0949-9638-5696992323F0}" type="presParOf" srcId="{C50CF4DA-5D6C-5346-A7E3-0A41C69D7805}" destId="{51F529BB-6668-DE4C-9CE5-22DA154ED4C0}" srcOrd="0" destOrd="0" presId="urn:microsoft.com/office/officeart/2009/3/layout/HorizontalOrganizationChart"/>
    <dgm:cxn modelId="{2D0A76F2-1208-2545-B426-5AF47AE77FC5}" type="presParOf" srcId="{C50CF4DA-5D6C-5346-A7E3-0A41C69D7805}" destId="{3B99842D-E365-3D42-890C-A34388567837}" srcOrd="1" destOrd="0" presId="urn:microsoft.com/office/officeart/2009/3/layout/HorizontalOrganizationChart"/>
    <dgm:cxn modelId="{5243B3FC-327B-384A-A519-E64C2C77080E}" type="presParOf" srcId="{D790A928-2543-9A4F-BE8D-A94EC1AF89E9}" destId="{8CCF7851-7CA0-D248-A384-AC1F862291AF}" srcOrd="1" destOrd="0" presId="urn:microsoft.com/office/officeart/2009/3/layout/HorizontalOrganizationChart"/>
    <dgm:cxn modelId="{1639F88C-E2E4-A042-8DBB-790DF4D74B9E}" type="presParOf" srcId="{D790A928-2543-9A4F-BE8D-A94EC1AF89E9}" destId="{AD2060D9-1C94-A345-BA9A-478CF445A36A}" srcOrd="2" destOrd="0" presId="urn:microsoft.com/office/officeart/2009/3/layout/HorizontalOrganizationChart"/>
    <dgm:cxn modelId="{34DF765E-D43D-5E4A-ADBE-BA69B571F680}" type="presParOf" srcId="{A58C16FA-6368-B14C-A303-0D4B10A9E92E}" destId="{44C90681-9847-9248-A70E-F0893EB50EF1}" srcOrd="4" destOrd="0" presId="urn:microsoft.com/office/officeart/2009/3/layout/HorizontalOrganizationChart"/>
    <dgm:cxn modelId="{B1877D78-D777-484B-A7D5-1DC4D9700D0B}" type="presParOf" srcId="{A58C16FA-6368-B14C-A303-0D4B10A9E92E}" destId="{27702AC9-C33B-8F46-AE30-5AD8F2D9FE06}" srcOrd="5" destOrd="0" presId="urn:microsoft.com/office/officeart/2009/3/layout/HorizontalOrganizationChart"/>
    <dgm:cxn modelId="{9B41BACA-EAC7-4848-A8F6-FBED4309469B}" type="presParOf" srcId="{27702AC9-C33B-8F46-AE30-5AD8F2D9FE06}" destId="{ECB406B1-0295-5C45-8D57-A77CA7588C4A}" srcOrd="0" destOrd="0" presId="urn:microsoft.com/office/officeart/2009/3/layout/HorizontalOrganizationChart"/>
    <dgm:cxn modelId="{EB1E8F20-C6E4-DA43-B1F9-4F8F4CBB1F6F}" type="presParOf" srcId="{ECB406B1-0295-5C45-8D57-A77CA7588C4A}" destId="{8AE68FF3-1002-E14A-9018-BF2AE8ABCD8E}" srcOrd="0" destOrd="0" presId="urn:microsoft.com/office/officeart/2009/3/layout/HorizontalOrganizationChart"/>
    <dgm:cxn modelId="{83BA896C-5CF7-BB4D-B029-5E10B27D37C8}" type="presParOf" srcId="{ECB406B1-0295-5C45-8D57-A77CA7588C4A}" destId="{10695FAF-FC8B-7A4F-B4FE-FF4D60792073}" srcOrd="1" destOrd="0" presId="urn:microsoft.com/office/officeart/2009/3/layout/HorizontalOrganizationChart"/>
    <dgm:cxn modelId="{BAE4DB52-33AA-1340-897C-AC4105BE3B6F}" type="presParOf" srcId="{27702AC9-C33B-8F46-AE30-5AD8F2D9FE06}" destId="{234982AF-C2A6-564F-B2CC-DF104145FE12}" srcOrd="1" destOrd="0" presId="urn:microsoft.com/office/officeart/2009/3/layout/HorizontalOrganizationChart"/>
    <dgm:cxn modelId="{5BBCE6C2-14A8-204E-B977-E8599C67A35C}" type="presParOf" srcId="{27702AC9-C33B-8F46-AE30-5AD8F2D9FE06}" destId="{F2FFFFC8-C136-B74B-A12F-1AB4B7B01853}" srcOrd="2" destOrd="0" presId="urn:microsoft.com/office/officeart/2009/3/layout/HorizontalOrganizationChart"/>
    <dgm:cxn modelId="{54075475-3E11-DA4F-AB22-53DCB8956D8C}" type="presParOf" srcId="{A58C16FA-6368-B14C-A303-0D4B10A9E92E}" destId="{D6B0D12B-2BA8-2847-AA5B-33437CF1FA5D}" srcOrd="6" destOrd="0" presId="urn:microsoft.com/office/officeart/2009/3/layout/HorizontalOrganizationChart"/>
    <dgm:cxn modelId="{A0FDD3BB-9697-2C47-8173-814A86AE994F}" type="presParOf" srcId="{A58C16FA-6368-B14C-A303-0D4B10A9E92E}" destId="{A3A4EC8C-E255-FB41-AC54-EF061E83ED83}" srcOrd="7" destOrd="0" presId="urn:microsoft.com/office/officeart/2009/3/layout/HorizontalOrganizationChart"/>
    <dgm:cxn modelId="{0DB8B0C6-7F19-CA42-837D-1520054F7459}" type="presParOf" srcId="{A3A4EC8C-E255-FB41-AC54-EF061E83ED83}" destId="{CB8EA8C4-C5B5-ED4A-BAF3-9C4F3CD802F4}" srcOrd="0" destOrd="0" presId="urn:microsoft.com/office/officeart/2009/3/layout/HorizontalOrganizationChart"/>
    <dgm:cxn modelId="{15FE9FA9-26B9-FC46-8531-FAB14AD04DC2}" type="presParOf" srcId="{CB8EA8C4-C5B5-ED4A-BAF3-9C4F3CD802F4}" destId="{9ADB1E6D-16F6-9A4D-A163-304882D361AF}" srcOrd="0" destOrd="0" presId="urn:microsoft.com/office/officeart/2009/3/layout/HorizontalOrganizationChart"/>
    <dgm:cxn modelId="{CC9F0DE1-7945-424D-A011-C3EACF831ED9}" type="presParOf" srcId="{CB8EA8C4-C5B5-ED4A-BAF3-9C4F3CD802F4}" destId="{513416AD-7D71-2444-897E-AC76B4DE0387}" srcOrd="1" destOrd="0" presId="urn:microsoft.com/office/officeart/2009/3/layout/HorizontalOrganizationChart"/>
    <dgm:cxn modelId="{E05B8DAF-9048-9040-A2B3-A0ECE5DC43D1}" type="presParOf" srcId="{A3A4EC8C-E255-FB41-AC54-EF061E83ED83}" destId="{B6CEE6A8-08C8-614E-AF7F-A4A919D96FB2}" srcOrd="1" destOrd="0" presId="urn:microsoft.com/office/officeart/2009/3/layout/HorizontalOrganizationChart"/>
    <dgm:cxn modelId="{D4B06AC0-DEA3-3149-8D3C-626B0F32A1C5}" type="presParOf" srcId="{A3A4EC8C-E255-FB41-AC54-EF061E83ED83}" destId="{F7EF41BE-E661-1149-BC88-C2E7971958B7}" srcOrd="2" destOrd="0" presId="urn:microsoft.com/office/officeart/2009/3/layout/HorizontalOrganizationChart"/>
    <dgm:cxn modelId="{837DEADE-ED3A-454F-953B-D2022B69263D}" type="presParOf" srcId="{F5FF2683-A9CD-674E-91DC-FAF085444FF7}" destId="{A5E65665-7444-684E-B659-8C2638C99D4C}" srcOrd="2" destOrd="0" presId="urn:microsoft.com/office/officeart/2009/3/layout/HorizontalOrganizationChart"/>
    <dgm:cxn modelId="{E3FE2DA8-C4B4-7E47-AFDD-F4105AB580DE}" type="presParOf" srcId="{EB1C43F6-015F-0E4F-91F4-F48A3048AB61}" destId="{4BA1FFB4-335B-974B-A313-F4DED9CF30A0}" srcOrd="4" destOrd="0" presId="urn:microsoft.com/office/officeart/2009/3/layout/HorizontalOrganizationChart"/>
    <dgm:cxn modelId="{23E3FEF5-BC27-F747-A6FC-DACB6497F8A4}" type="presParOf" srcId="{EB1C43F6-015F-0E4F-91F4-F48A3048AB61}" destId="{0961F4F4-96AC-ED4E-A175-D9473784E0D0}" srcOrd="5" destOrd="0" presId="urn:microsoft.com/office/officeart/2009/3/layout/HorizontalOrganizationChart"/>
    <dgm:cxn modelId="{A93735D0-ACBC-6E44-B27A-D8B7AA6E47BD}" type="presParOf" srcId="{0961F4F4-96AC-ED4E-A175-D9473784E0D0}" destId="{114A9101-259F-E646-B353-8BF2778D665E}" srcOrd="0" destOrd="0" presId="urn:microsoft.com/office/officeart/2009/3/layout/HorizontalOrganizationChart"/>
    <dgm:cxn modelId="{F22B7CD7-9345-604A-A8DB-1524D7F61EB6}" type="presParOf" srcId="{114A9101-259F-E646-B353-8BF2778D665E}" destId="{A0F787BE-1856-CE42-965E-889676F569B4}" srcOrd="0" destOrd="0" presId="urn:microsoft.com/office/officeart/2009/3/layout/HorizontalOrganizationChart"/>
    <dgm:cxn modelId="{4540E8C2-BF08-324B-B916-FD9122A54814}" type="presParOf" srcId="{114A9101-259F-E646-B353-8BF2778D665E}" destId="{E8D91281-3F95-2440-B684-3AFBC130BD28}" srcOrd="1" destOrd="0" presId="urn:microsoft.com/office/officeart/2009/3/layout/HorizontalOrganizationChart"/>
    <dgm:cxn modelId="{0D0C5401-B726-8449-A4B4-1EDD97A9C884}" type="presParOf" srcId="{0961F4F4-96AC-ED4E-A175-D9473784E0D0}" destId="{3CC2B2D1-B464-4447-816E-F2B1D806E3C2}" srcOrd="1" destOrd="0" presId="urn:microsoft.com/office/officeart/2009/3/layout/HorizontalOrganizationChart"/>
    <dgm:cxn modelId="{1E75AB51-4D3F-D842-833F-BAC149827F57}" type="presParOf" srcId="{3CC2B2D1-B464-4447-816E-F2B1D806E3C2}" destId="{D179C4C1-D91C-684E-8D1C-D86E6F84B831}" srcOrd="0" destOrd="0" presId="urn:microsoft.com/office/officeart/2009/3/layout/HorizontalOrganizationChart"/>
    <dgm:cxn modelId="{0D377556-A00A-C147-B9CF-83701F5FFF9F}" type="presParOf" srcId="{3CC2B2D1-B464-4447-816E-F2B1D806E3C2}" destId="{57447703-0582-7C44-AF10-459D9DE22D99}" srcOrd="1" destOrd="0" presId="urn:microsoft.com/office/officeart/2009/3/layout/HorizontalOrganizationChart"/>
    <dgm:cxn modelId="{9DD05B28-D214-1C4F-BC34-D2A5CA51B499}" type="presParOf" srcId="{57447703-0582-7C44-AF10-459D9DE22D99}" destId="{10ABD4B6-2233-8242-875B-1559DB458F2D}" srcOrd="0" destOrd="0" presId="urn:microsoft.com/office/officeart/2009/3/layout/HorizontalOrganizationChart"/>
    <dgm:cxn modelId="{A990A5A3-0348-E141-8C5D-83C21F83CE6F}" type="presParOf" srcId="{10ABD4B6-2233-8242-875B-1559DB458F2D}" destId="{C6579A7A-8316-B543-BAFF-24C944BFED75}" srcOrd="0" destOrd="0" presId="urn:microsoft.com/office/officeart/2009/3/layout/HorizontalOrganizationChart"/>
    <dgm:cxn modelId="{7915E505-731E-FB42-9719-3386D0F1066C}" type="presParOf" srcId="{10ABD4B6-2233-8242-875B-1559DB458F2D}" destId="{C78F17DB-62DA-7C41-B880-8459D4372B47}" srcOrd="1" destOrd="0" presId="urn:microsoft.com/office/officeart/2009/3/layout/HorizontalOrganizationChart"/>
    <dgm:cxn modelId="{5963C311-0E1A-714B-8425-E4A3221FA6B8}" type="presParOf" srcId="{57447703-0582-7C44-AF10-459D9DE22D99}" destId="{776B4C73-C31E-5346-AAD8-7DF9517241FE}" srcOrd="1" destOrd="0" presId="urn:microsoft.com/office/officeart/2009/3/layout/HorizontalOrganizationChart"/>
    <dgm:cxn modelId="{C3971B54-26CA-B04E-B70B-493C33A18831}" type="presParOf" srcId="{57447703-0582-7C44-AF10-459D9DE22D99}" destId="{7AC2CB60-89A1-A143-8E8B-EA34376FA11B}" srcOrd="2" destOrd="0" presId="urn:microsoft.com/office/officeart/2009/3/layout/HorizontalOrganizationChart"/>
    <dgm:cxn modelId="{BB9B6A00-E9C8-D849-BE39-5A4C78A4B1F7}" type="presParOf" srcId="{3CC2B2D1-B464-4447-816E-F2B1D806E3C2}" destId="{A41965E4-B49A-F346-81E5-896ED4711273}" srcOrd="2" destOrd="0" presId="urn:microsoft.com/office/officeart/2009/3/layout/HorizontalOrganizationChart"/>
    <dgm:cxn modelId="{458D6D36-C197-A342-B1C0-E7E750669B17}" type="presParOf" srcId="{3CC2B2D1-B464-4447-816E-F2B1D806E3C2}" destId="{386DA5EA-F8D6-4943-9737-23F0434CE8C6}" srcOrd="3" destOrd="0" presId="urn:microsoft.com/office/officeart/2009/3/layout/HorizontalOrganizationChart"/>
    <dgm:cxn modelId="{E614BE5F-903A-BE4D-868F-764346513CD7}" type="presParOf" srcId="{386DA5EA-F8D6-4943-9737-23F0434CE8C6}" destId="{6082F9F1-0A18-C64C-B6D6-479A06B07C35}" srcOrd="0" destOrd="0" presId="urn:microsoft.com/office/officeart/2009/3/layout/HorizontalOrganizationChart"/>
    <dgm:cxn modelId="{242397C5-FF38-9145-AD69-9147A9A61D1E}" type="presParOf" srcId="{6082F9F1-0A18-C64C-B6D6-479A06B07C35}" destId="{7888AE73-FE5B-A44F-9C33-E8A93156C9D3}" srcOrd="0" destOrd="0" presId="urn:microsoft.com/office/officeart/2009/3/layout/HorizontalOrganizationChart"/>
    <dgm:cxn modelId="{20359E49-C61B-ED42-BC22-D625CFEE97F5}" type="presParOf" srcId="{6082F9F1-0A18-C64C-B6D6-479A06B07C35}" destId="{15587AE4-1936-6147-A8AB-10049650F934}" srcOrd="1" destOrd="0" presId="urn:microsoft.com/office/officeart/2009/3/layout/HorizontalOrganizationChart"/>
    <dgm:cxn modelId="{66832587-AF5A-5A4C-8A24-EDF1330FBC24}" type="presParOf" srcId="{386DA5EA-F8D6-4943-9737-23F0434CE8C6}" destId="{71B6822B-F833-5446-A9AD-87CC60D79509}" srcOrd="1" destOrd="0" presId="urn:microsoft.com/office/officeart/2009/3/layout/HorizontalOrganizationChart"/>
    <dgm:cxn modelId="{A9A5A165-A021-654B-AABB-CA83A233EE74}" type="presParOf" srcId="{386DA5EA-F8D6-4943-9737-23F0434CE8C6}" destId="{894EE2D8-7518-ED45-81CF-8AA258E1F907}" srcOrd="2" destOrd="0" presId="urn:microsoft.com/office/officeart/2009/3/layout/HorizontalOrganizationChart"/>
    <dgm:cxn modelId="{7C4699B1-EF95-D645-B2F9-D39D9F6750BF}" type="presParOf" srcId="{3CC2B2D1-B464-4447-816E-F2B1D806E3C2}" destId="{06D3F159-8066-D043-8867-948C433670E1}" srcOrd="4" destOrd="0" presId="urn:microsoft.com/office/officeart/2009/3/layout/HorizontalOrganizationChart"/>
    <dgm:cxn modelId="{74CA4D2F-D880-B04B-AF91-3B1DE1E578DF}" type="presParOf" srcId="{3CC2B2D1-B464-4447-816E-F2B1D806E3C2}" destId="{62C89AFB-2A83-F346-82C1-A3DED53C51FD}" srcOrd="5" destOrd="0" presId="urn:microsoft.com/office/officeart/2009/3/layout/HorizontalOrganizationChart"/>
    <dgm:cxn modelId="{EE15D32F-EE0F-6242-838B-778AA2FBBB0B}" type="presParOf" srcId="{62C89AFB-2A83-F346-82C1-A3DED53C51FD}" destId="{7E7F3C45-05FB-A44F-9CD8-6F7E5E104CDD}" srcOrd="0" destOrd="0" presId="urn:microsoft.com/office/officeart/2009/3/layout/HorizontalOrganizationChart"/>
    <dgm:cxn modelId="{1F067B3B-85D5-8247-9A4C-F44CE56D6700}" type="presParOf" srcId="{7E7F3C45-05FB-A44F-9CD8-6F7E5E104CDD}" destId="{F0C07129-1C01-2543-8918-94CDAB846A11}" srcOrd="0" destOrd="0" presId="urn:microsoft.com/office/officeart/2009/3/layout/HorizontalOrganizationChart"/>
    <dgm:cxn modelId="{6BB2DB4B-E3AA-884A-9EC8-7CE743E2AF4E}" type="presParOf" srcId="{7E7F3C45-05FB-A44F-9CD8-6F7E5E104CDD}" destId="{47C00650-4D90-D64E-82C8-867EF787B943}" srcOrd="1" destOrd="0" presId="urn:microsoft.com/office/officeart/2009/3/layout/HorizontalOrganizationChart"/>
    <dgm:cxn modelId="{0D4788FA-E954-3040-A59E-0784C43C06D1}" type="presParOf" srcId="{62C89AFB-2A83-F346-82C1-A3DED53C51FD}" destId="{011C3D68-D3B2-D34C-B788-38CEC9275D90}" srcOrd="1" destOrd="0" presId="urn:microsoft.com/office/officeart/2009/3/layout/HorizontalOrganizationChart"/>
    <dgm:cxn modelId="{B9082B1A-D33F-3B42-A5B9-BCDAC806F10E}" type="presParOf" srcId="{62C89AFB-2A83-F346-82C1-A3DED53C51FD}" destId="{E13EF667-C24A-2B42-A490-5CA92A0F561A}" srcOrd="2" destOrd="0" presId="urn:microsoft.com/office/officeart/2009/3/layout/HorizontalOrganizationChart"/>
    <dgm:cxn modelId="{ED45A384-AF7C-854A-A186-B20DBFF32A6F}" type="presParOf" srcId="{3CC2B2D1-B464-4447-816E-F2B1D806E3C2}" destId="{E292D20E-6DC8-C148-A87A-A894CC236F06}" srcOrd="6" destOrd="0" presId="urn:microsoft.com/office/officeart/2009/3/layout/HorizontalOrganizationChart"/>
    <dgm:cxn modelId="{38A8F5C8-0C80-AA47-B6D0-8E42CD71FB96}" type="presParOf" srcId="{3CC2B2D1-B464-4447-816E-F2B1D806E3C2}" destId="{FEB02A31-8744-214D-B2A6-D02FD93286EE}" srcOrd="7" destOrd="0" presId="urn:microsoft.com/office/officeart/2009/3/layout/HorizontalOrganizationChart"/>
    <dgm:cxn modelId="{A00CFAF3-F671-7E41-B758-63E50F222C42}" type="presParOf" srcId="{FEB02A31-8744-214D-B2A6-D02FD93286EE}" destId="{96A4B89F-A335-9A48-A505-F9E3B636DD7C}" srcOrd="0" destOrd="0" presId="urn:microsoft.com/office/officeart/2009/3/layout/HorizontalOrganizationChart"/>
    <dgm:cxn modelId="{7514A6FF-42A0-A64A-96B0-B7A15035997B}" type="presParOf" srcId="{96A4B89F-A335-9A48-A505-F9E3B636DD7C}" destId="{AB47B93F-B55E-8C4F-8248-DB0B6701CB5D}" srcOrd="0" destOrd="0" presId="urn:microsoft.com/office/officeart/2009/3/layout/HorizontalOrganizationChart"/>
    <dgm:cxn modelId="{F1485255-9A27-694F-880B-71E336F18F3E}" type="presParOf" srcId="{96A4B89F-A335-9A48-A505-F9E3B636DD7C}" destId="{EEF46C7E-6FE2-9C46-AAF6-753316FCADDE}" srcOrd="1" destOrd="0" presId="urn:microsoft.com/office/officeart/2009/3/layout/HorizontalOrganizationChart"/>
    <dgm:cxn modelId="{E470B83D-69DC-0540-9CBF-9B1B7BB5C4DF}" type="presParOf" srcId="{FEB02A31-8744-214D-B2A6-D02FD93286EE}" destId="{CC1226FB-D26A-EA4A-85D0-BEBB40ABDDFD}" srcOrd="1" destOrd="0" presId="urn:microsoft.com/office/officeart/2009/3/layout/HorizontalOrganizationChart"/>
    <dgm:cxn modelId="{06EC0A27-E968-5C41-A96E-465AD2A58554}" type="presParOf" srcId="{FEB02A31-8744-214D-B2A6-D02FD93286EE}" destId="{DF523DD4-D099-E64F-BD37-878AC1269FFB}" srcOrd="2" destOrd="0" presId="urn:microsoft.com/office/officeart/2009/3/layout/HorizontalOrganizationChart"/>
    <dgm:cxn modelId="{FDC2492B-A85E-054C-BD68-04AF91A069B9}" type="presParOf" srcId="{0961F4F4-96AC-ED4E-A175-D9473784E0D0}" destId="{35FD62A3-051A-6545-90A9-E9C984AC6CA2}" srcOrd="2" destOrd="0" presId="urn:microsoft.com/office/officeart/2009/3/layout/HorizontalOrganizationChart"/>
    <dgm:cxn modelId="{75C27D28-3DB0-7543-A070-31A6102CE76C}" type="presParOf" srcId="{EB1C43F6-015F-0E4F-91F4-F48A3048AB61}" destId="{101507C5-0D0A-5B48-B26D-1D2A6068F6BB}" srcOrd="6" destOrd="0" presId="urn:microsoft.com/office/officeart/2009/3/layout/HorizontalOrganizationChart"/>
    <dgm:cxn modelId="{CB289E8F-E5C2-1F44-B68F-5FD73A72550A}" type="presParOf" srcId="{EB1C43F6-015F-0E4F-91F4-F48A3048AB61}" destId="{26314321-9899-1D4D-A854-39E5EA9F6FC7}" srcOrd="7" destOrd="0" presId="urn:microsoft.com/office/officeart/2009/3/layout/HorizontalOrganizationChart"/>
    <dgm:cxn modelId="{26D4D946-E787-514F-A6DF-BAF92338C6A5}" type="presParOf" srcId="{26314321-9899-1D4D-A854-39E5EA9F6FC7}" destId="{0E918E02-CC46-6443-A4AE-670297755328}" srcOrd="0" destOrd="0" presId="urn:microsoft.com/office/officeart/2009/3/layout/HorizontalOrganizationChart"/>
    <dgm:cxn modelId="{96DD3CC7-5FD0-0C4E-BDE8-6B9C6922BC0C}" type="presParOf" srcId="{0E918E02-CC46-6443-A4AE-670297755328}" destId="{800D453A-FF69-5E4A-8EE9-813DB84C6434}" srcOrd="0" destOrd="0" presId="urn:microsoft.com/office/officeart/2009/3/layout/HorizontalOrganizationChart"/>
    <dgm:cxn modelId="{44B0637C-8CF9-224D-8C9F-0B19C0C60B00}" type="presParOf" srcId="{0E918E02-CC46-6443-A4AE-670297755328}" destId="{2CBF27A2-5B35-1546-B321-884CCD293B6C}" srcOrd="1" destOrd="0" presId="urn:microsoft.com/office/officeart/2009/3/layout/HorizontalOrganizationChart"/>
    <dgm:cxn modelId="{7C153A27-CB71-DE40-9380-F02EA94D96DE}" type="presParOf" srcId="{26314321-9899-1D4D-A854-39E5EA9F6FC7}" destId="{174349C4-C6D4-6A42-8C81-CB9437858F7E}" srcOrd="1" destOrd="0" presId="urn:microsoft.com/office/officeart/2009/3/layout/HorizontalOrganizationChart"/>
    <dgm:cxn modelId="{10264974-CBEE-6C45-B190-A1B4C31C7C58}" type="presParOf" srcId="{174349C4-C6D4-6A42-8C81-CB9437858F7E}" destId="{DCA64BBE-9DCF-E146-9CA1-DD47D906B8A9}" srcOrd="0" destOrd="0" presId="urn:microsoft.com/office/officeart/2009/3/layout/HorizontalOrganizationChart"/>
    <dgm:cxn modelId="{8F83EBBC-E74A-CD4F-AB0A-EB0A586455C4}" type="presParOf" srcId="{174349C4-C6D4-6A42-8C81-CB9437858F7E}" destId="{48AE3475-C93D-F440-B539-086004D6BE5D}" srcOrd="1" destOrd="0" presId="urn:microsoft.com/office/officeart/2009/3/layout/HorizontalOrganizationChart"/>
    <dgm:cxn modelId="{1B64CF59-7257-CA47-B469-C4C94B77E9C7}" type="presParOf" srcId="{48AE3475-C93D-F440-B539-086004D6BE5D}" destId="{1D98C73C-AAF2-CC44-9656-1DF678781F32}" srcOrd="0" destOrd="0" presId="urn:microsoft.com/office/officeart/2009/3/layout/HorizontalOrganizationChart"/>
    <dgm:cxn modelId="{E13F3620-A88A-2C47-AAA7-8C06642B5341}" type="presParOf" srcId="{1D98C73C-AAF2-CC44-9656-1DF678781F32}" destId="{D01BF562-02F0-B642-A642-EE9B319A1A2A}" srcOrd="0" destOrd="0" presId="urn:microsoft.com/office/officeart/2009/3/layout/HorizontalOrganizationChart"/>
    <dgm:cxn modelId="{36E12AA0-875C-694D-9356-0705E964E200}" type="presParOf" srcId="{1D98C73C-AAF2-CC44-9656-1DF678781F32}" destId="{2B5BBC03-EDDA-F446-817D-9C15D16EA2E6}" srcOrd="1" destOrd="0" presId="urn:microsoft.com/office/officeart/2009/3/layout/HorizontalOrganizationChart"/>
    <dgm:cxn modelId="{EAF1289E-69C0-A34D-A953-D954DC1C6648}" type="presParOf" srcId="{48AE3475-C93D-F440-B539-086004D6BE5D}" destId="{2F4BDE47-40BC-BB48-983B-0F254EB93FA8}" srcOrd="1" destOrd="0" presId="urn:microsoft.com/office/officeart/2009/3/layout/HorizontalOrganizationChart"/>
    <dgm:cxn modelId="{40EDCE4B-4AC8-6840-ADC0-FCDAE8E4FA39}" type="presParOf" srcId="{48AE3475-C93D-F440-B539-086004D6BE5D}" destId="{DF663943-9555-4944-8148-F89463E45D11}" srcOrd="2" destOrd="0" presId="urn:microsoft.com/office/officeart/2009/3/layout/HorizontalOrganizationChart"/>
    <dgm:cxn modelId="{EAE5E9AE-63CC-FC43-B472-B2347B3BACB1}" type="presParOf" srcId="{174349C4-C6D4-6A42-8C81-CB9437858F7E}" destId="{54E9AF2D-A62E-3B41-84D8-6FA7877BD523}" srcOrd="2" destOrd="0" presId="urn:microsoft.com/office/officeart/2009/3/layout/HorizontalOrganizationChart"/>
    <dgm:cxn modelId="{0FE9F05C-B9CC-0B41-9088-8C678BF21828}" type="presParOf" srcId="{174349C4-C6D4-6A42-8C81-CB9437858F7E}" destId="{A9718C9C-8A2E-804A-A8E1-00F640396074}" srcOrd="3" destOrd="0" presId="urn:microsoft.com/office/officeart/2009/3/layout/HorizontalOrganizationChart"/>
    <dgm:cxn modelId="{9098D29F-68CD-4E42-AC54-21D216BF7FE2}" type="presParOf" srcId="{A9718C9C-8A2E-804A-A8E1-00F640396074}" destId="{B60BDF34-6DE1-094C-838E-E25C87109EDA}" srcOrd="0" destOrd="0" presId="urn:microsoft.com/office/officeart/2009/3/layout/HorizontalOrganizationChart"/>
    <dgm:cxn modelId="{B33330C9-1D81-0E41-B449-7CEAC5283354}" type="presParOf" srcId="{B60BDF34-6DE1-094C-838E-E25C87109EDA}" destId="{E5C83D62-E9C6-2A44-869A-E1A01006086A}" srcOrd="0" destOrd="0" presId="urn:microsoft.com/office/officeart/2009/3/layout/HorizontalOrganizationChart"/>
    <dgm:cxn modelId="{5F89B095-48CB-D842-BC8B-6F762FA8B022}" type="presParOf" srcId="{B60BDF34-6DE1-094C-838E-E25C87109EDA}" destId="{7FBE5002-9F62-E847-9DAE-0C7A7E073780}" srcOrd="1" destOrd="0" presId="urn:microsoft.com/office/officeart/2009/3/layout/HorizontalOrganizationChart"/>
    <dgm:cxn modelId="{1D5BA28D-A931-5A4B-81C5-EAAABA984F56}" type="presParOf" srcId="{A9718C9C-8A2E-804A-A8E1-00F640396074}" destId="{5921745D-08CF-904D-A9DD-14D49C5FB7DE}" srcOrd="1" destOrd="0" presId="urn:microsoft.com/office/officeart/2009/3/layout/HorizontalOrganizationChart"/>
    <dgm:cxn modelId="{74530B6F-8339-CD4E-83B4-6653D3D91890}" type="presParOf" srcId="{A9718C9C-8A2E-804A-A8E1-00F640396074}" destId="{048F7F05-2770-EA41-B45A-869E596B1B33}" srcOrd="2" destOrd="0" presId="urn:microsoft.com/office/officeart/2009/3/layout/HorizontalOrganizationChart"/>
    <dgm:cxn modelId="{1F47C667-6F06-1947-8F0C-B778BC9AAAA5}" type="presParOf" srcId="{174349C4-C6D4-6A42-8C81-CB9437858F7E}" destId="{B386100D-2E86-C342-8BD0-60654086FA50}" srcOrd="4" destOrd="0" presId="urn:microsoft.com/office/officeart/2009/3/layout/HorizontalOrganizationChart"/>
    <dgm:cxn modelId="{CAF1E180-BA4A-5644-89CE-8EC459FD602A}" type="presParOf" srcId="{174349C4-C6D4-6A42-8C81-CB9437858F7E}" destId="{1C7D60EA-D6B2-1D44-967B-57638749DC84}" srcOrd="5" destOrd="0" presId="urn:microsoft.com/office/officeart/2009/3/layout/HorizontalOrganizationChart"/>
    <dgm:cxn modelId="{7EF1C3D6-6A03-8644-BBC0-A2EA695141D0}" type="presParOf" srcId="{1C7D60EA-D6B2-1D44-967B-57638749DC84}" destId="{948F956A-6D71-D441-B605-ACC665274372}" srcOrd="0" destOrd="0" presId="urn:microsoft.com/office/officeart/2009/3/layout/HorizontalOrganizationChart"/>
    <dgm:cxn modelId="{59FADB36-46EF-CB40-85F9-C74D72ECD6A6}" type="presParOf" srcId="{948F956A-6D71-D441-B605-ACC665274372}" destId="{7E441A51-8892-7B41-B846-CA77D5AF1256}" srcOrd="0" destOrd="0" presId="urn:microsoft.com/office/officeart/2009/3/layout/HorizontalOrganizationChart"/>
    <dgm:cxn modelId="{2FE3D9C8-8E8F-F247-B830-FBFD33467CBE}" type="presParOf" srcId="{948F956A-6D71-D441-B605-ACC665274372}" destId="{45F92C9B-C67A-7F46-8EB7-CCEBA4207DC9}" srcOrd="1" destOrd="0" presId="urn:microsoft.com/office/officeart/2009/3/layout/HorizontalOrganizationChart"/>
    <dgm:cxn modelId="{955B7CB9-BCC8-7A42-A174-92588ACFBBC7}" type="presParOf" srcId="{1C7D60EA-D6B2-1D44-967B-57638749DC84}" destId="{466227EB-8783-F244-97D3-108EF15187B3}" srcOrd="1" destOrd="0" presId="urn:microsoft.com/office/officeart/2009/3/layout/HorizontalOrganizationChart"/>
    <dgm:cxn modelId="{741A0AF6-1E77-9F44-B4EB-08E3962783EF}" type="presParOf" srcId="{1C7D60EA-D6B2-1D44-967B-57638749DC84}" destId="{2E06A70A-52F0-C24B-8330-2341A5F5BF56}" srcOrd="2" destOrd="0" presId="urn:microsoft.com/office/officeart/2009/3/layout/HorizontalOrganizationChart"/>
    <dgm:cxn modelId="{F0932EEC-0550-D24E-B76E-9D8F05FCD651}" type="presParOf" srcId="{26314321-9899-1D4D-A854-39E5EA9F6FC7}" destId="{D98CD2A4-C6D0-294B-9358-8DF6CAA8DDF4}" srcOrd="2" destOrd="0" presId="urn:microsoft.com/office/officeart/2009/3/layout/HorizontalOrganizationChart"/>
    <dgm:cxn modelId="{0EB5066E-41DA-C24B-A500-72C88B60266E}" type="presParOf" srcId="{EB1C43F6-015F-0E4F-91F4-F48A3048AB61}" destId="{5568CDF6-C4E5-8640-9864-159BBACC64F0}" srcOrd="8" destOrd="0" presId="urn:microsoft.com/office/officeart/2009/3/layout/HorizontalOrganizationChart"/>
    <dgm:cxn modelId="{012F0F9E-EBB5-F244-A1B1-0C2FB9825CCB}" type="presParOf" srcId="{EB1C43F6-015F-0E4F-91F4-F48A3048AB61}" destId="{8FD080B7-044B-064D-96DF-7D15C3F0AFF2}" srcOrd="9" destOrd="0" presId="urn:microsoft.com/office/officeart/2009/3/layout/HorizontalOrganizationChart"/>
    <dgm:cxn modelId="{B1EF055C-AB15-2B44-AD0D-5D7F49DA0D97}" type="presParOf" srcId="{8FD080B7-044B-064D-96DF-7D15C3F0AFF2}" destId="{B9F602E4-CEE2-AD44-B8D9-EDE593D1DBF4}" srcOrd="0" destOrd="0" presId="urn:microsoft.com/office/officeart/2009/3/layout/HorizontalOrganizationChart"/>
    <dgm:cxn modelId="{819E4433-53B7-3940-890C-E716B767C48F}" type="presParOf" srcId="{B9F602E4-CEE2-AD44-B8D9-EDE593D1DBF4}" destId="{C4B0B037-E923-5844-AA19-8AF96D8CD6EC}" srcOrd="0" destOrd="0" presId="urn:microsoft.com/office/officeart/2009/3/layout/HorizontalOrganizationChart"/>
    <dgm:cxn modelId="{2DF8A063-C6AB-F74F-800C-A4E44A7AEB3B}" type="presParOf" srcId="{B9F602E4-CEE2-AD44-B8D9-EDE593D1DBF4}" destId="{07703ADB-D06C-CD4E-9474-B19CE0EE0989}" srcOrd="1" destOrd="0" presId="urn:microsoft.com/office/officeart/2009/3/layout/HorizontalOrganizationChart"/>
    <dgm:cxn modelId="{A2C94D5B-695C-2144-AB08-EB6CD8224ADE}" type="presParOf" srcId="{8FD080B7-044B-064D-96DF-7D15C3F0AFF2}" destId="{FD9B46E2-908E-D142-B0A4-0865BF9F006E}" srcOrd="1" destOrd="0" presId="urn:microsoft.com/office/officeart/2009/3/layout/HorizontalOrganizationChart"/>
    <dgm:cxn modelId="{8432BA0E-C7FD-3841-9FBF-EB9CFB53DFAA}" type="presParOf" srcId="{FD9B46E2-908E-D142-B0A4-0865BF9F006E}" destId="{C073DE51-7CDD-D94A-B279-2E075EDF52D6}" srcOrd="0" destOrd="0" presId="urn:microsoft.com/office/officeart/2009/3/layout/HorizontalOrganizationChart"/>
    <dgm:cxn modelId="{BFB3C7B9-788A-E949-9E93-2D225F4B3A73}" type="presParOf" srcId="{FD9B46E2-908E-D142-B0A4-0865BF9F006E}" destId="{F1F59121-D5C3-E04D-8EAA-CC2FA464B79D}" srcOrd="1" destOrd="0" presId="urn:microsoft.com/office/officeart/2009/3/layout/HorizontalOrganizationChart"/>
    <dgm:cxn modelId="{5CA0FE2E-F084-714A-A2C8-C00B2DB85FC7}" type="presParOf" srcId="{F1F59121-D5C3-E04D-8EAA-CC2FA464B79D}" destId="{2FB5D65C-4395-404D-805A-4B68E96B6482}" srcOrd="0" destOrd="0" presId="urn:microsoft.com/office/officeart/2009/3/layout/HorizontalOrganizationChart"/>
    <dgm:cxn modelId="{7323E3F1-3C15-3543-9668-066529376F86}" type="presParOf" srcId="{2FB5D65C-4395-404D-805A-4B68E96B6482}" destId="{F09B1A02-2929-924A-8BE4-C7593761700B}" srcOrd="0" destOrd="0" presId="urn:microsoft.com/office/officeart/2009/3/layout/HorizontalOrganizationChart"/>
    <dgm:cxn modelId="{D513CE4B-83A5-2A44-9542-CB1D2E14B527}" type="presParOf" srcId="{2FB5D65C-4395-404D-805A-4B68E96B6482}" destId="{B81462AA-793C-644C-A160-26087F80B5A6}" srcOrd="1" destOrd="0" presId="urn:microsoft.com/office/officeart/2009/3/layout/HorizontalOrganizationChart"/>
    <dgm:cxn modelId="{90D8EB3E-A224-DA4E-9D3E-87937530DAF8}" type="presParOf" srcId="{F1F59121-D5C3-E04D-8EAA-CC2FA464B79D}" destId="{8CCBBF70-0A78-944C-AB21-2229D853C2D2}" srcOrd="1" destOrd="0" presId="urn:microsoft.com/office/officeart/2009/3/layout/HorizontalOrganizationChart"/>
    <dgm:cxn modelId="{75FD8329-6BCA-B34D-8EDB-86D81DB4E879}" type="presParOf" srcId="{F1F59121-D5C3-E04D-8EAA-CC2FA464B79D}" destId="{D1C57766-2FBF-8C4E-B6CD-54FD207B1028}" srcOrd="2" destOrd="0" presId="urn:microsoft.com/office/officeart/2009/3/layout/HorizontalOrganizationChart"/>
    <dgm:cxn modelId="{9D7B4893-5BED-934B-9DFE-13A8AAF6DA50}" type="presParOf" srcId="{FD9B46E2-908E-D142-B0A4-0865BF9F006E}" destId="{7B303401-47B9-F546-A6CF-5677A55BAE57}" srcOrd="2" destOrd="0" presId="urn:microsoft.com/office/officeart/2009/3/layout/HorizontalOrganizationChart"/>
    <dgm:cxn modelId="{D857A2C9-2485-584A-96F5-253E74736E87}" type="presParOf" srcId="{FD9B46E2-908E-D142-B0A4-0865BF9F006E}" destId="{655FE666-773D-134C-AF40-D54E37449D24}" srcOrd="3" destOrd="0" presId="urn:microsoft.com/office/officeart/2009/3/layout/HorizontalOrganizationChart"/>
    <dgm:cxn modelId="{96BB4353-C0F0-E04B-BF2A-AA81D5C0CAA3}" type="presParOf" srcId="{655FE666-773D-134C-AF40-D54E37449D24}" destId="{698E42C1-6D7D-4944-8202-AAA71E89CA4A}" srcOrd="0" destOrd="0" presId="urn:microsoft.com/office/officeart/2009/3/layout/HorizontalOrganizationChart"/>
    <dgm:cxn modelId="{5159875A-0CDF-5A47-A8BE-B70480D22020}" type="presParOf" srcId="{698E42C1-6D7D-4944-8202-AAA71E89CA4A}" destId="{5F0C3ECC-D67E-724B-89CD-77170EFD5A65}" srcOrd="0" destOrd="0" presId="urn:microsoft.com/office/officeart/2009/3/layout/HorizontalOrganizationChart"/>
    <dgm:cxn modelId="{D21D16BC-55AC-C64A-B956-A8BE94DD8700}" type="presParOf" srcId="{698E42C1-6D7D-4944-8202-AAA71E89CA4A}" destId="{FC20043A-D8E6-EE40-A749-48A938A89034}" srcOrd="1" destOrd="0" presId="urn:microsoft.com/office/officeart/2009/3/layout/HorizontalOrganizationChart"/>
    <dgm:cxn modelId="{89ABA202-EC44-E344-A1DF-49AC41AB5136}" type="presParOf" srcId="{655FE666-773D-134C-AF40-D54E37449D24}" destId="{D9B87D17-770B-634C-95DD-E1A6907D5CC4}" srcOrd="1" destOrd="0" presId="urn:microsoft.com/office/officeart/2009/3/layout/HorizontalOrganizationChart"/>
    <dgm:cxn modelId="{D30535AC-6F6F-A346-A160-36FCACF5B16F}" type="presParOf" srcId="{655FE666-773D-134C-AF40-D54E37449D24}" destId="{9FA9F039-6FCC-7B4A-9EFB-CCE917C695BA}" srcOrd="2" destOrd="0" presId="urn:microsoft.com/office/officeart/2009/3/layout/HorizontalOrganizationChart"/>
    <dgm:cxn modelId="{B463E648-604B-D24B-BE0C-AEBE13313EE2}" type="presParOf" srcId="{FD9B46E2-908E-D142-B0A4-0865BF9F006E}" destId="{33C6BF1E-D407-414E-B942-EE6E1D1998C9}" srcOrd="4" destOrd="0" presId="urn:microsoft.com/office/officeart/2009/3/layout/HorizontalOrganizationChart"/>
    <dgm:cxn modelId="{684BEE48-8D7B-BA4E-A270-A36EA66879F1}" type="presParOf" srcId="{FD9B46E2-908E-D142-B0A4-0865BF9F006E}" destId="{B4E8B8F7-213B-E44C-A2BC-2CA3C193C709}" srcOrd="5" destOrd="0" presId="urn:microsoft.com/office/officeart/2009/3/layout/HorizontalOrganizationChart"/>
    <dgm:cxn modelId="{BF72F195-0EB8-3D4A-866D-0A85F2EB8A7A}" type="presParOf" srcId="{B4E8B8F7-213B-E44C-A2BC-2CA3C193C709}" destId="{22ED7C2F-D819-B744-8D85-0BC2F8BF7999}" srcOrd="0" destOrd="0" presId="urn:microsoft.com/office/officeart/2009/3/layout/HorizontalOrganizationChart"/>
    <dgm:cxn modelId="{06C1375F-8512-AA44-A432-C80933A6D322}" type="presParOf" srcId="{22ED7C2F-D819-B744-8D85-0BC2F8BF7999}" destId="{69CF9FF6-1BFE-F04F-AB0A-2CA4D533B6E5}" srcOrd="0" destOrd="0" presId="urn:microsoft.com/office/officeart/2009/3/layout/HorizontalOrganizationChart"/>
    <dgm:cxn modelId="{02BC343F-7339-B440-BE4D-BFCEC5DA7EB4}" type="presParOf" srcId="{22ED7C2F-D819-B744-8D85-0BC2F8BF7999}" destId="{8E981D9E-CA06-8E4F-8210-07EF55BB7090}" srcOrd="1" destOrd="0" presId="urn:microsoft.com/office/officeart/2009/3/layout/HorizontalOrganizationChart"/>
    <dgm:cxn modelId="{C239560D-048A-844F-98AA-D62C3F719D8C}" type="presParOf" srcId="{B4E8B8F7-213B-E44C-A2BC-2CA3C193C709}" destId="{A56F618B-DD6F-124F-9097-D789E986F653}" srcOrd="1" destOrd="0" presId="urn:microsoft.com/office/officeart/2009/3/layout/HorizontalOrganizationChart"/>
    <dgm:cxn modelId="{30293255-27C9-FF4A-86C6-2D65A3D4D6E1}" type="presParOf" srcId="{B4E8B8F7-213B-E44C-A2BC-2CA3C193C709}" destId="{A4A53456-7179-8345-B23E-FADB22694514}" srcOrd="2" destOrd="0" presId="urn:microsoft.com/office/officeart/2009/3/layout/HorizontalOrganizationChart"/>
    <dgm:cxn modelId="{A821C1E9-7D10-B940-A85B-ABE364EFFA3A}" type="presParOf" srcId="{8FD080B7-044B-064D-96DF-7D15C3F0AFF2}" destId="{F715AFBD-36EF-0F4B-BB0C-2CC22CF762F3}" srcOrd="2" destOrd="0" presId="urn:microsoft.com/office/officeart/2009/3/layout/HorizontalOrganizationChart"/>
    <dgm:cxn modelId="{FC39BE63-1D40-1740-AAAE-BE25E84300DA}" type="presParOf" srcId="{040D9054-E412-394A-A4E2-3658A06DABA9}" destId="{B23A5907-DED2-C242-B041-7EAB91801F67}"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3BE2AD-3DBF-B94D-909E-B6B10668AD1A}" type="doc">
      <dgm:prSet loTypeId="urn:microsoft.com/office/officeart/2009/3/layout/HorizontalOrganizationChart" loCatId="" qsTypeId="urn:microsoft.com/office/officeart/2005/8/quickstyle/simple3" qsCatId="simple" csTypeId="urn:microsoft.com/office/officeart/2005/8/colors/accent0_2" csCatId="mainScheme" phldr="1"/>
      <dgm:spPr/>
      <dgm:t>
        <a:bodyPr/>
        <a:lstStyle/>
        <a:p>
          <a:endParaRPr lang="zh-CN" altLang="en-US"/>
        </a:p>
      </dgm:t>
    </dgm:pt>
    <dgm:pt modelId="{7EE1E6DF-A451-B743-8945-E9DB5C5ECC71}">
      <dgm:prSet phldrT="[文本]" custT="1"/>
      <dgm:spPr/>
      <dgm:t>
        <a:bodyPr/>
        <a:lstStyle/>
        <a:p>
          <a:r>
            <a:rPr lang="en-US" sz="1200" dirty="0" smtClean="0"/>
            <a:t>2 </a:t>
          </a:r>
          <a:r>
            <a:rPr lang="zh-CN" sz="1200" dirty="0" smtClean="0"/>
            <a:t>中国文化的历史发展脉络</a:t>
          </a:r>
          <a:endParaRPr lang="zh-CN" altLang="en-US" sz="1200" dirty="0"/>
        </a:p>
      </dgm:t>
    </dgm:pt>
    <dgm:pt modelId="{23C03697-598E-AE46-9FF9-1D6658AD78BC}" cxnId="{C583AF4A-948D-1444-ACB0-9A0FD4E719D7}" type="parTrans">
      <dgm:prSet/>
      <dgm:spPr/>
      <dgm:t>
        <a:bodyPr/>
        <a:lstStyle/>
        <a:p>
          <a:endParaRPr lang="zh-CN" altLang="en-US" sz="3200"/>
        </a:p>
      </dgm:t>
    </dgm:pt>
    <dgm:pt modelId="{DB004CB9-DD5F-EF44-BF4B-A38245D26AE0}" cxnId="{C583AF4A-948D-1444-ACB0-9A0FD4E719D7}" type="sibTrans">
      <dgm:prSet/>
      <dgm:spPr/>
      <dgm:t>
        <a:bodyPr/>
        <a:lstStyle/>
        <a:p>
          <a:endParaRPr lang="zh-CN" altLang="en-US" sz="3200"/>
        </a:p>
      </dgm:t>
    </dgm:pt>
    <dgm:pt modelId="{08AC3151-1874-3946-A375-EAACCCEA28F2}">
      <dgm:prSet phldrT="[文本]" custT="1"/>
      <dgm:spPr>
        <a:solidFill>
          <a:schemeClr val="bg1"/>
        </a:solidFill>
      </dgm:spPr>
      <dgm:t>
        <a:bodyPr/>
        <a:lstStyle/>
        <a:p>
          <a:r>
            <a:rPr lang="en-US" sz="1200" dirty="0" smtClean="0"/>
            <a:t>2.1 </a:t>
          </a:r>
          <a:r>
            <a:rPr lang="zh-CN" sz="1200" dirty="0" smtClean="0"/>
            <a:t>中国文化的创始与奠基</a:t>
          </a:r>
          <a:endParaRPr lang="zh-CN" altLang="en-US" sz="1200" dirty="0"/>
        </a:p>
      </dgm:t>
    </dgm:pt>
    <dgm:pt modelId="{9597055C-B528-6740-9FA1-4BCC1D6B626D}" cxnId="{1AC73399-E7A2-9445-AF04-947E66E61546}" type="parTrans">
      <dgm:prSet/>
      <dgm:spPr/>
      <dgm:t>
        <a:bodyPr/>
        <a:lstStyle/>
        <a:p>
          <a:endParaRPr lang="zh-CN" altLang="en-US" sz="3200"/>
        </a:p>
      </dgm:t>
    </dgm:pt>
    <dgm:pt modelId="{5467D4AD-0A52-B247-8E2B-7DEF1F0E4DCD}" cxnId="{1AC73399-E7A2-9445-AF04-947E66E61546}" type="sibTrans">
      <dgm:prSet/>
      <dgm:spPr/>
      <dgm:t>
        <a:bodyPr/>
        <a:lstStyle/>
        <a:p>
          <a:endParaRPr lang="zh-CN" altLang="en-US" sz="3200"/>
        </a:p>
      </dgm:t>
    </dgm:pt>
    <dgm:pt modelId="{EA396543-E6FB-B047-BE99-A0A7E665E229}">
      <dgm:prSet phldrT="[文本]" custT="1"/>
      <dgm:spPr>
        <a:solidFill>
          <a:srgbClr val="FFFFFF"/>
        </a:solidFill>
      </dgm:spPr>
      <dgm:t>
        <a:bodyPr/>
        <a:lstStyle/>
        <a:p>
          <a:r>
            <a:rPr lang="en-US" sz="1200" dirty="0" smtClean="0"/>
            <a:t>2.2 </a:t>
          </a:r>
          <a:r>
            <a:rPr lang="zh-CN" sz="1200" dirty="0" smtClean="0"/>
            <a:t>秦汉：统一王朝政治下的文化演变</a:t>
          </a:r>
          <a:endParaRPr lang="zh-CN" altLang="en-US" sz="1200" dirty="0"/>
        </a:p>
      </dgm:t>
    </dgm:pt>
    <dgm:pt modelId="{67E30BAC-85E8-2643-930C-D258AD9742AF}" cxnId="{70BDF0B8-1255-6D47-995D-02852F699F0B}" type="parTrans">
      <dgm:prSet/>
      <dgm:spPr/>
      <dgm:t>
        <a:bodyPr/>
        <a:lstStyle/>
        <a:p>
          <a:endParaRPr lang="zh-CN" altLang="en-US" sz="3200"/>
        </a:p>
      </dgm:t>
    </dgm:pt>
    <dgm:pt modelId="{0E508C4D-75F2-CD46-85C8-4E1B5D397640}" cxnId="{70BDF0B8-1255-6D47-995D-02852F699F0B}" type="sibTrans">
      <dgm:prSet/>
      <dgm:spPr/>
      <dgm:t>
        <a:bodyPr/>
        <a:lstStyle/>
        <a:p>
          <a:endParaRPr lang="zh-CN" altLang="en-US" sz="3200"/>
        </a:p>
      </dgm:t>
    </dgm:pt>
    <dgm:pt modelId="{15F4D226-0C10-0B4B-AC8A-0FAEB60EB85F}">
      <dgm:prSet phldrT="[文本]" custT="1"/>
      <dgm:spPr>
        <a:solidFill>
          <a:srgbClr val="FFFFFF"/>
        </a:solidFill>
      </dgm:spPr>
      <dgm:t>
        <a:bodyPr/>
        <a:lstStyle/>
        <a:p>
          <a:r>
            <a:rPr lang="en-US" sz="1200" dirty="0" smtClean="0"/>
            <a:t>2.3 </a:t>
          </a:r>
          <a:r>
            <a:rPr lang="zh-CN" sz="1200" dirty="0" smtClean="0"/>
            <a:t>魏晋南北朝：中国文化在曲折中的前进</a:t>
          </a:r>
          <a:endParaRPr lang="zh-CN" altLang="en-US" sz="1200" dirty="0"/>
        </a:p>
      </dgm:t>
    </dgm:pt>
    <dgm:pt modelId="{5325D05D-A886-7143-9C7C-4824C71B037F}" cxnId="{3D3E11DA-D5A5-3648-AF35-BA1CDE73511B}" type="parTrans">
      <dgm:prSet/>
      <dgm:spPr/>
      <dgm:t>
        <a:bodyPr/>
        <a:lstStyle/>
        <a:p>
          <a:endParaRPr lang="zh-CN" altLang="en-US" sz="3200"/>
        </a:p>
      </dgm:t>
    </dgm:pt>
    <dgm:pt modelId="{FC40610B-D2FE-DA4C-AAE0-683EEDEA2AFB}" cxnId="{3D3E11DA-D5A5-3648-AF35-BA1CDE73511B}" type="sibTrans">
      <dgm:prSet/>
      <dgm:spPr/>
      <dgm:t>
        <a:bodyPr/>
        <a:lstStyle/>
        <a:p>
          <a:endParaRPr lang="zh-CN" altLang="en-US" sz="3200"/>
        </a:p>
      </dgm:t>
    </dgm:pt>
    <dgm:pt modelId="{FD590185-71C7-C341-AF1E-DCE0BBC4ADBF}">
      <dgm:prSet custT="1"/>
      <dgm:spPr/>
      <dgm:t>
        <a:bodyPr/>
        <a:lstStyle/>
        <a:p>
          <a:r>
            <a:rPr lang="en-US" sz="1200" dirty="0" smtClean="0"/>
            <a:t>2.4 </a:t>
          </a:r>
          <a:r>
            <a:rPr lang="zh-CN" sz="1200" dirty="0" smtClean="0"/>
            <a:t>隋唐两宋：中国文化的鼎盛时代</a:t>
          </a:r>
          <a:r>
            <a:rPr lang="en-US" sz="1200" dirty="0" smtClean="0"/>
            <a:t> </a:t>
          </a:r>
          <a:endParaRPr lang="zh-CN" altLang="en-US" sz="1200" dirty="0"/>
        </a:p>
      </dgm:t>
    </dgm:pt>
    <dgm:pt modelId="{D81D9DB1-B644-9E45-A0AD-11BE5D157D00}" cxnId="{397DEDF2-6312-F249-9EC2-E39E7626C354}" type="parTrans">
      <dgm:prSet/>
      <dgm:spPr/>
      <dgm:t>
        <a:bodyPr/>
        <a:lstStyle/>
        <a:p>
          <a:endParaRPr lang="zh-CN" altLang="en-US" sz="3200"/>
        </a:p>
      </dgm:t>
    </dgm:pt>
    <dgm:pt modelId="{0EE843B6-1670-9140-9FD9-8F9B556D6A8A}" cxnId="{397DEDF2-6312-F249-9EC2-E39E7626C354}" type="sibTrans">
      <dgm:prSet/>
      <dgm:spPr/>
      <dgm:t>
        <a:bodyPr/>
        <a:lstStyle/>
        <a:p>
          <a:endParaRPr lang="zh-CN" altLang="en-US" sz="3200"/>
        </a:p>
      </dgm:t>
    </dgm:pt>
    <dgm:pt modelId="{011AE1D3-3A67-CD4E-9715-E257CF336B3B}">
      <dgm:prSet custT="1"/>
      <dgm:spPr>
        <a:solidFill>
          <a:schemeClr val="accent2"/>
        </a:solidFill>
      </dgm:spPr>
      <dgm:t>
        <a:bodyPr/>
        <a:lstStyle/>
        <a:p>
          <a:r>
            <a:rPr lang="en-US" sz="1200" dirty="0" smtClean="0"/>
            <a:t>2.5 </a:t>
          </a:r>
          <a:r>
            <a:rPr lang="zh-CN" sz="1200" dirty="0" smtClean="0"/>
            <a:t>元明清：中国文化的衰变期</a:t>
          </a:r>
          <a:endParaRPr lang="zh-CN" altLang="en-US" sz="1200" dirty="0"/>
        </a:p>
      </dgm:t>
    </dgm:pt>
    <dgm:pt modelId="{9A322DE6-947F-0A47-8450-236C7BAA1EBA}" cxnId="{B537440D-4B8B-AC4D-8216-FE839FA515F1}" type="parTrans">
      <dgm:prSet/>
      <dgm:spPr/>
      <dgm:t>
        <a:bodyPr/>
        <a:lstStyle/>
        <a:p>
          <a:endParaRPr lang="zh-CN" altLang="en-US" sz="3200"/>
        </a:p>
      </dgm:t>
    </dgm:pt>
    <dgm:pt modelId="{1BB6F047-1088-6344-9054-E1121A4435B1}" cxnId="{B537440D-4B8B-AC4D-8216-FE839FA515F1}" type="sibTrans">
      <dgm:prSet/>
      <dgm:spPr/>
      <dgm:t>
        <a:bodyPr/>
        <a:lstStyle/>
        <a:p>
          <a:endParaRPr lang="zh-CN" altLang="en-US" sz="3200"/>
        </a:p>
      </dgm:t>
    </dgm:pt>
    <dgm:pt modelId="{8514807E-057A-5A46-B3B2-2F7647BA4F56}">
      <dgm:prSet custT="1"/>
      <dgm:spPr/>
      <dgm:t>
        <a:bodyPr/>
        <a:lstStyle/>
        <a:p>
          <a:r>
            <a:rPr lang="en-US" sz="1200" dirty="0" smtClean="0"/>
            <a:t>2.2.1 </a:t>
          </a:r>
          <a:r>
            <a:rPr lang="zh-CN" sz="1200" dirty="0" smtClean="0"/>
            <a:t>边疆的开拓与文明的同步发展</a:t>
          </a:r>
          <a:endParaRPr lang="zh-CN" altLang="en-US" sz="1200" dirty="0"/>
        </a:p>
      </dgm:t>
    </dgm:pt>
    <dgm:pt modelId="{FDE33FB0-4955-0A4A-B054-43C768A6F997}" cxnId="{36F8161B-3429-A24D-A0F7-AB48082D2987}" type="parTrans">
      <dgm:prSet/>
      <dgm:spPr/>
      <dgm:t>
        <a:bodyPr/>
        <a:lstStyle/>
        <a:p>
          <a:endParaRPr lang="zh-CN" altLang="en-US" sz="3200"/>
        </a:p>
      </dgm:t>
    </dgm:pt>
    <dgm:pt modelId="{78D3CE8E-5076-C740-B921-1AAB9AD38414}" cxnId="{36F8161B-3429-A24D-A0F7-AB48082D2987}" type="sibTrans">
      <dgm:prSet/>
      <dgm:spPr/>
      <dgm:t>
        <a:bodyPr/>
        <a:lstStyle/>
        <a:p>
          <a:endParaRPr lang="zh-CN" altLang="en-US" sz="3200"/>
        </a:p>
      </dgm:t>
    </dgm:pt>
    <dgm:pt modelId="{1238D103-A240-0F43-9766-DE88AC49B2DE}">
      <dgm:prSet custT="1"/>
      <dgm:spPr/>
      <dgm:t>
        <a:bodyPr/>
        <a:lstStyle/>
        <a:p>
          <a:r>
            <a:rPr lang="en-US" sz="1200" dirty="0" smtClean="0"/>
            <a:t>2.1.1 </a:t>
          </a:r>
          <a:r>
            <a:rPr lang="zh-CN" sz="1200" dirty="0" smtClean="0"/>
            <a:t>中国文化的多元发生</a:t>
          </a:r>
          <a:endParaRPr lang="zh-CN" altLang="en-US" sz="1200" dirty="0"/>
        </a:p>
      </dgm:t>
    </dgm:pt>
    <dgm:pt modelId="{A0EF42B8-4699-7E43-AFB9-04303D502115}" cxnId="{1373FC08-17C2-E143-BBC1-98914D57FBEB}" type="parTrans">
      <dgm:prSet/>
      <dgm:spPr/>
      <dgm:t>
        <a:bodyPr/>
        <a:lstStyle/>
        <a:p>
          <a:endParaRPr lang="zh-CN" altLang="en-US" sz="3200"/>
        </a:p>
      </dgm:t>
    </dgm:pt>
    <dgm:pt modelId="{368FF275-EA35-D44E-B01C-D278401541F0}" cxnId="{1373FC08-17C2-E143-BBC1-98914D57FBEB}" type="sibTrans">
      <dgm:prSet/>
      <dgm:spPr/>
      <dgm:t>
        <a:bodyPr/>
        <a:lstStyle/>
        <a:p>
          <a:endParaRPr lang="zh-CN" altLang="en-US" sz="3200"/>
        </a:p>
      </dgm:t>
    </dgm:pt>
    <dgm:pt modelId="{164CF542-7158-6F47-984D-8F18BE2C6FEF}">
      <dgm:prSet custT="1"/>
      <dgm:spPr/>
      <dgm:t>
        <a:bodyPr/>
        <a:lstStyle/>
        <a:p>
          <a:r>
            <a:rPr lang="en-US" sz="1200" dirty="0" smtClean="0"/>
            <a:t>2.1.2</a:t>
          </a:r>
          <a:r>
            <a:rPr lang="zh-CN" altLang="en-US" sz="1200" dirty="0" smtClean="0"/>
            <a:t> </a:t>
          </a:r>
          <a:r>
            <a:rPr lang="zh-CN" sz="1200" dirty="0" smtClean="0"/>
            <a:t>传说时代的文化线索</a:t>
          </a:r>
          <a:endParaRPr lang="zh-CN" altLang="en-US" sz="1200" dirty="0"/>
        </a:p>
      </dgm:t>
    </dgm:pt>
    <dgm:pt modelId="{85B30A7D-D5B6-6741-BA56-457D33FD9DD1}" cxnId="{466B9F4A-A449-0C48-9003-1F345F824500}" type="parTrans">
      <dgm:prSet/>
      <dgm:spPr/>
      <dgm:t>
        <a:bodyPr/>
        <a:lstStyle/>
        <a:p>
          <a:endParaRPr lang="zh-CN" altLang="en-US" sz="3200"/>
        </a:p>
      </dgm:t>
    </dgm:pt>
    <dgm:pt modelId="{B60C1759-5209-1C4A-9206-5B10CBA3EC8F}" cxnId="{466B9F4A-A449-0C48-9003-1F345F824500}" type="sibTrans">
      <dgm:prSet/>
      <dgm:spPr/>
      <dgm:t>
        <a:bodyPr/>
        <a:lstStyle/>
        <a:p>
          <a:endParaRPr lang="zh-CN" altLang="en-US" sz="3200"/>
        </a:p>
      </dgm:t>
    </dgm:pt>
    <dgm:pt modelId="{D8304AA7-F8AF-1E48-B7CF-5A9CC5B54711}">
      <dgm:prSet custT="1"/>
      <dgm:spPr/>
      <dgm:t>
        <a:bodyPr/>
        <a:lstStyle/>
        <a:p>
          <a:r>
            <a:rPr lang="en-US" sz="1200" dirty="0" smtClean="0"/>
            <a:t>2.1.3 </a:t>
          </a:r>
          <a:r>
            <a:rPr lang="zh-CN" sz="1200" dirty="0" smtClean="0"/>
            <a:t>夏、商、西周：族群代兴历史的结束与统一化文明进程的开始</a:t>
          </a:r>
          <a:endParaRPr lang="zh-CN" altLang="en-US" sz="1200" dirty="0"/>
        </a:p>
      </dgm:t>
    </dgm:pt>
    <dgm:pt modelId="{C8D9C8C1-38C0-CD44-91F1-9E9A0BA3F870}" cxnId="{3181C926-27E0-314B-AFE0-26D2807AB3D0}" type="parTrans">
      <dgm:prSet/>
      <dgm:spPr/>
      <dgm:t>
        <a:bodyPr/>
        <a:lstStyle/>
        <a:p>
          <a:endParaRPr lang="zh-CN" altLang="en-US" sz="3200"/>
        </a:p>
      </dgm:t>
    </dgm:pt>
    <dgm:pt modelId="{EFE48FA7-001F-4546-9EC7-D632752B84FC}" cxnId="{3181C926-27E0-314B-AFE0-26D2807AB3D0}" type="sibTrans">
      <dgm:prSet/>
      <dgm:spPr/>
      <dgm:t>
        <a:bodyPr/>
        <a:lstStyle/>
        <a:p>
          <a:endParaRPr lang="zh-CN" altLang="en-US" sz="3200"/>
        </a:p>
      </dgm:t>
    </dgm:pt>
    <dgm:pt modelId="{F00590A2-1799-3344-8F4E-D1610FDA6008}">
      <dgm:prSet custT="1"/>
      <dgm:spPr/>
      <dgm:t>
        <a:bodyPr/>
        <a:lstStyle/>
        <a:p>
          <a:r>
            <a:rPr lang="en-US" sz="1200" dirty="0" smtClean="0"/>
            <a:t>2.1.4 </a:t>
          </a:r>
          <a:r>
            <a:rPr lang="zh-CN" sz="1200" dirty="0" smtClean="0"/>
            <a:t>春秋战国：文化观念的原创时代</a:t>
          </a:r>
          <a:r>
            <a:rPr lang="en-US" sz="1200" dirty="0" smtClean="0"/>
            <a:t> </a:t>
          </a:r>
          <a:endParaRPr lang="zh-CN" altLang="en-US" sz="1200" dirty="0"/>
        </a:p>
      </dgm:t>
    </dgm:pt>
    <dgm:pt modelId="{0C5559EA-5A38-264E-8466-76AEF901A8DF}" cxnId="{B7061BFA-449C-314E-A632-5BE4508326AE}" type="parTrans">
      <dgm:prSet/>
      <dgm:spPr/>
      <dgm:t>
        <a:bodyPr/>
        <a:lstStyle/>
        <a:p>
          <a:endParaRPr lang="zh-CN" altLang="en-US" sz="3200"/>
        </a:p>
      </dgm:t>
    </dgm:pt>
    <dgm:pt modelId="{7ABFC541-1EC7-044E-8D15-C40AD21D05F4}" cxnId="{B7061BFA-449C-314E-A632-5BE4508326AE}" type="sibTrans">
      <dgm:prSet/>
      <dgm:spPr/>
      <dgm:t>
        <a:bodyPr/>
        <a:lstStyle/>
        <a:p>
          <a:endParaRPr lang="zh-CN" altLang="en-US" sz="3200"/>
        </a:p>
      </dgm:t>
    </dgm:pt>
    <dgm:pt modelId="{AE8EE06C-502B-5E4B-A065-82DE4A74F625}">
      <dgm:prSet custT="1"/>
      <dgm:spPr/>
      <dgm:t>
        <a:bodyPr/>
        <a:lstStyle/>
        <a:p>
          <a:r>
            <a:rPr lang="en-US" sz="1200" dirty="0" smtClean="0"/>
            <a:t>2.2.2 </a:t>
          </a:r>
          <a:r>
            <a:rPr lang="zh-CN" sz="1200" dirty="0" smtClean="0"/>
            <a:t>王朝政治的新格局</a:t>
          </a:r>
          <a:endParaRPr lang="zh-CN" altLang="en-US" sz="1200" dirty="0"/>
        </a:p>
      </dgm:t>
    </dgm:pt>
    <dgm:pt modelId="{18006D0B-462E-9C41-822F-EE3CC9B54104}" cxnId="{43BA615B-F01D-4147-8242-906A8739D789}" type="parTrans">
      <dgm:prSet/>
      <dgm:spPr/>
      <dgm:t>
        <a:bodyPr/>
        <a:lstStyle/>
        <a:p>
          <a:endParaRPr lang="zh-CN" altLang="en-US" sz="3200"/>
        </a:p>
      </dgm:t>
    </dgm:pt>
    <dgm:pt modelId="{E0DE037F-F808-B54F-BDD1-D7733964EF54}" cxnId="{43BA615B-F01D-4147-8242-906A8739D789}" type="sibTrans">
      <dgm:prSet/>
      <dgm:spPr/>
      <dgm:t>
        <a:bodyPr/>
        <a:lstStyle/>
        <a:p>
          <a:endParaRPr lang="zh-CN" altLang="en-US" sz="3200"/>
        </a:p>
      </dgm:t>
    </dgm:pt>
    <dgm:pt modelId="{F010527B-29A0-704B-94BC-71A6A3ABAC39}">
      <dgm:prSet custT="1"/>
      <dgm:spPr/>
      <dgm:t>
        <a:bodyPr/>
        <a:lstStyle/>
        <a:p>
          <a:r>
            <a:rPr lang="en-US" sz="1200" dirty="0" smtClean="0"/>
            <a:t>2.2.3 </a:t>
          </a:r>
          <a:r>
            <a:rPr lang="zh-CN" sz="1200" dirty="0" smtClean="0"/>
            <a:t>重农主义的基本国策</a:t>
          </a:r>
          <a:endParaRPr lang="zh-CN" altLang="en-US" sz="1200" dirty="0"/>
        </a:p>
      </dgm:t>
    </dgm:pt>
    <dgm:pt modelId="{A4664377-EA78-7F49-9DD3-89BC1B9A3535}" cxnId="{38ED7AAB-B534-B24B-A53E-B0ACF3EE1C1A}" type="parTrans">
      <dgm:prSet/>
      <dgm:spPr/>
      <dgm:t>
        <a:bodyPr/>
        <a:lstStyle/>
        <a:p>
          <a:endParaRPr lang="zh-CN" altLang="en-US" sz="3200"/>
        </a:p>
      </dgm:t>
    </dgm:pt>
    <dgm:pt modelId="{46A01CB7-4730-474D-A1AC-16AB5527501E}" cxnId="{38ED7AAB-B534-B24B-A53E-B0ACF3EE1C1A}" type="sibTrans">
      <dgm:prSet/>
      <dgm:spPr/>
      <dgm:t>
        <a:bodyPr/>
        <a:lstStyle/>
        <a:p>
          <a:endParaRPr lang="zh-CN" altLang="en-US" sz="3200"/>
        </a:p>
      </dgm:t>
    </dgm:pt>
    <dgm:pt modelId="{75C10E79-6A86-734F-A355-403109FEBD36}">
      <dgm:prSet custT="1"/>
      <dgm:spPr/>
      <dgm:t>
        <a:bodyPr/>
        <a:lstStyle/>
        <a:p>
          <a:r>
            <a:rPr lang="en-US" sz="1200" dirty="0" smtClean="0"/>
            <a:t>2.2.4 </a:t>
          </a:r>
          <a:r>
            <a:rPr lang="zh-CN" sz="1200" dirty="0" smtClean="0"/>
            <a:t>两汉经学的历史、文化功能</a:t>
          </a:r>
          <a:endParaRPr lang="zh-CN" altLang="en-US" sz="1200" dirty="0"/>
        </a:p>
      </dgm:t>
    </dgm:pt>
    <dgm:pt modelId="{485520A6-8A53-2F4F-A1A4-F6397CD72C9F}" cxnId="{1B8D4D82-8558-9841-A51B-EAF9BB32574D}" type="parTrans">
      <dgm:prSet/>
      <dgm:spPr/>
      <dgm:t>
        <a:bodyPr/>
        <a:lstStyle/>
        <a:p>
          <a:endParaRPr lang="zh-CN" altLang="en-US" sz="3200"/>
        </a:p>
      </dgm:t>
    </dgm:pt>
    <dgm:pt modelId="{3AB521EA-4184-134B-96FB-CCA5C5D7ABBD}" cxnId="{1B8D4D82-8558-9841-A51B-EAF9BB32574D}" type="sibTrans">
      <dgm:prSet/>
      <dgm:spPr/>
      <dgm:t>
        <a:bodyPr/>
        <a:lstStyle/>
        <a:p>
          <a:endParaRPr lang="zh-CN" altLang="en-US" sz="3200"/>
        </a:p>
      </dgm:t>
    </dgm:pt>
    <dgm:pt modelId="{B13CE5CC-8B5D-9843-9D73-5AA832A70242}">
      <dgm:prSet custT="1"/>
      <dgm:spPr/>
      <dgm:t>
        <a:bodyPr/>
        <a:lstStyle/>
        <a:p>
          <a:r>
            <a:rPr lang="en-US" sz="1200" dirty="0" smtClean="0"/>
            <a:t>2.3.1 </a:t>
          </a:r>
          <a:r>
            <a:rPr lang="zh-CN" sz="1200" dirty="0" smtClean="0"/>
            <a:t>西晋灭亡引起的变动</a:t>
          </a:r>
          <a:endParaRPr lang="zh-CN" altLang="en-US" sz="1200" dirty="0"/>
        </a:p>
      </dgm:t>
    </dgm:pt>
    <dgm:pt modelId="{D7B9D86C-C5D7-3742-8854-1A06C87A061F}" cxnId="{F2B8D286-413B-1641-9755-F8B05B642783}" type="parTrans">
      <dgm:prSet/>
      <dgm:spPr/>
      <dgm:t>
        <a:bodyPr/>
        <a:lstStyle/>
        <a:p>
          <a:endParaRPr lang="zh-CN" altLang="en-US" sz="3200"/>
        </a:p>
      </dgm:t>
    </dgm:pt>
    <dgm:pt modelId="{638E7C31-E208-3642-BDB2-A771C65F5E1B}" cxnId="{F2B8D286-413B-1641-9755-F8B05B642783}" type="sibTrans">
      <dgm:prSet/>
      <dgm:spPr/>
      <dgm:t>
        <a:bodyPr/>
        <a:lstStyle/>
        <a:p>
          <a:endParaRPr lang="zh-CN" altLang="en-US" sz="3200"/>
        </a:p>
      </dgm:t>
    </dgm:pt>
    <dgm:pt modelId="{1F97FC53-8FEC-2143-9317-9D5035235348}">
      <dgm:prSet custT="1"/>
      <dgm:spPr/>
      <dgm:t>
        <a:bodyPr/>
        <a:lstStyle/>
        <a:p>
          <a:r>
            <a:rPr lang="en-US" sz="1200" dirty="0" smtClean="0"/>
            <a:t>2.3.2 </a:t>
          </a:r>
          <a:r>
            <a:rPr lang="zh-CN" sz="1200" dirty="0" smtClean="0"/>
            <a:t>开发江南</a:t>
          </a:r>
          <a:endParaRPr lang="zh-CN" altLang="en-US" sz="1200" dirty="0"/>
        </a:p>
      </dgm:t>
    </dgm:pt>
    <dgm:pt modelId="{FAC973E8-5D48-1844-9055-FE93DF7C8CDD}" cxnId="{16DB5600-BEB1-2A48-9D63-0B96B2AC89B4}" type="parTrans">
      <dgm:prSet/>
      <dgm:spPr/>
      <dgm:t>
        <a:bodyPr/>
        <a:lstStyle/>
        <a:p>
          <a:endParaRPr lang="zh-CN" altLang="en-US" sz="3200"/>
        </a:p>
      </dgm:t>
    </dgm:pt>
    <dgm:pt modelId="{F6E5C98E-6DDF-F945-830F-74F593911806}" cxnId="{16DB5600-BEB1-2A48-9D63-0B96B2AC89B4}" type="sibTrans">
      <dgm:prSet/>
      <dgm:spPr/>
      <dgm:t>
        <a:bodyPr/>
        <a:lstStyle/>
        <a:p>
          <a:endParaRPr lang="zh-CN" altLang="en-US" sz="3200"/>
        </a:p>
      </dgm:t>
    </dgm:pt>
    <dgm:pt modelId="{33576752-DE1D-324E-9BEB-6FFD54AB124D}">
      <dgm:prSet custT="1"/>
      <dgm:spPr/>
      <dgm:t>
        <a:bodyPr/>
        <a:lstStyle/>
        <a:p>
          <a:r>
            <a:rPr lang="en-US" sz="1200" dirty="0" smtClean="0"/>
            <a:t>2.3.3 </a:t>
          </a:r>
          <a:r>
            <a:rPr lang="zh-CN" sz="1200" dirty="0" smtClean="0"/>
            <a:t>佛教的传播</a:t>
          </a:r>
          <a:endParaRPr lang="zh-CN" altLang="en-US" sz="1200" dirty="0"/>
        </a:p>
      </dgm:t>
    </dgm:pt>
    <dgm:pt modelId="{F43C2861-F8BE-8F4E-8E02-EBA7C5034246}" cxnId="{B4A255E6-CB9F-5644-AE31-D2289E517623}" type="parTrans">
      <dgm:prSet/>
      <dgm:spPr/>
      <dgm:t>
        <a:bodyPr/>
        <a:lstStyle/>
        <a:p>
          <a:endParaRPr lang="zh-CN" altLang="en-US" sz="3200"/>
        </a:p>
      </dgm:t>
    </dgm:pt>
    <dgm:pt modelId="{6D8FFBD2-469F-BD4E-9CE9-E340AAFBD524}" cxnId="{B4A255E6-CB9F-5644-AE31-D2289E517623}" type="sibTrans">
      <dgm:prSet/>
      <dgm:spPr/>
      <dgm:t>
        <a:bodyPr/>
        <a:lstStyle/>
        <a:p>
          <a:endParaRPr lang="zh-CN" altLang="en-US" sz="3200"/>
        </a:p>
      </dgm:t>
    </dgm:pt>
    <dgm:pt modelId="{74D141D4-904A-2248-BF02-55EAF11CF1FE}">
      <dgm:prSet custT="1"/>
      <dgm:spPr/>
      <dgm:t>
        <a:bodyPr/>
        <a:lstStyle/>
        <a:p>
          <a:r>
            <a:rPr lang="en-US" sz="1200" dirty="0" smtClean="0"/>
            <a:t>2.3.4 </a:t>
          </a:r>
          <a:r>
            <a:rPr lang="zh-CN" sz="1200" dirty="0" smtClean="0"/>
            <a:t>民族大融合</a:t>
          </a:r>
          <a:endParaRPr lang="zh-CN" altLang="en-US" sz="1200" dirty="0"/>
        </a:p>
      </dgm:t>
    </dgm:pt>
    <dgm:pt modelId="{E654D692-6A0E-3B4C-8F30-E2AF95A957C6}" cxnId="{8A567AC4-975C-5145-8ABE-4E4A15D1AFCE}" type="parTrans">
      <dgm:prSet/>
      <dgm:spPr/>
      <dgm:t>
        <a:bodyPr/>
        <a:lstStyle/>
        <a:p>
          <a:endParaRPr lang="zh-CN" altLang="en-US" sz="3200"/>
        </a:p>
      </dgm:t>
    </dgm:pt>
    <dgm:pt modelId="{506A0EC9-E285-584C-8D16-DE319BBA6268}" cxnId="{8A567AC4-975C-5145-8ABE-4E4A15D1AFCE}" type="sibTrans">
      <dgm:prSet/>
      <dgm:spPr/>
      <dgm:t>
        <a:bodyPr/>
        <a:lstStyle/>
        <a:p>
          <a:endParaRPr lang="zh-CN" altLang="en-US" sz="3200"/>
        </a:p>
      </dgm:t>
    </dgm:pt>
    <dgm:pt modelId="{5A8BC455-2A89-3949-B64A-798EDA180E68}">
      <dgm:prSet custT="1"/>
      <dgm:spPr/>
      <dgm:t>
        <a:bodyPr/>
        <a:lstStyle/>
        <a:p>
          <a:r>
            <a:rPr lang="en-US" sz="1200" dirty="0" smtClean="0"/>
            <a:t>2.4.1 </a:t>
          </a:r>
          <a:r>
            <a:rPr lang="zh-CN" sz="1200" dirty="0" smtClean="0"/>
            <a:t>开放的立国精神及唐对宋的决定性影响</a:t>
          </a:r>
          <a:endParaRPr lang="zh-CN" altLang="en-US" sz="1200" dirty="0"/>
        </a:p>
      </dgm:t>
    </dgm:pt>
    <dgm:pt modelId="{D6DD801B-1EE8-064F-83EC-FEA5BEC95861}" cxnId="{39BA9580-E2F0-E24E-839A-CD9DC844D03D}" type="parTrans">
      <dgm:prSet/>
      <dgm:spPr/>
      <dgm:t>
        <a:bodyPr/>
        <a:lstStyle/>
        <a:p>
          <a:endParaRPr lang="zh-CN" altLang="en-US" sz="3200"/>
        </a:p>
      </dgm:t>
    </dgm:pt>
    <dgm:pt modelId="{2A99F4CA-3DB3-6449-8C14-00D33D60CCE8}" cxnId="{39BA9580-E2F0-E24E-839A-CD9DC844D03D}" type="sibTrans">
      <dgm:prSet/>
      <dgm:spPr/>
      <dgm:t>
        <a:bodyPr/>
        <a:lstStyle/>
        <a:p>
          <a:endParaRPr lang="zh-CN" altLang="en-US" sz="3200"/>
        </a:p>
      </dgm:t>
    </dgm:pt>
    <dgm:pt modelId="{2BD88E66-8CFB-E94D-BFF1-0BEC3BDCF456}">
      <dgm:prSet custT="1"/>
      <dgm:spPr/>
      <dgm:t>
        <a:bodyPr/>
        <a:lstStyle/>
        <a:p>
          <a:r>
            <a:rPr lang="en-US" sz="1200" dirty="0" smtClean="0"/>
            <a:t>2.4.2 </a:t>
          </a:r>
          <a:r>
            <a:rPr lang="zh-CN" sz="1200" dirty="0" smtClean="0"/>
            <a:t>唐宋间社会文化的变革</a:t>
          </a:r>
          <a:endParaRPr lang="zh-CN" altLang="en-US" sz="1200" dirty="0"/>
        </a:p>
      </dgm:t>
    </dgm:pt>
    <dgm:pt modelId="{83ECE1A1-987C-A646-8632-F126D1F89D46}" cxnId="{E70BA20C-2E05-F948-B141-BEC1E1AF6061}" type="parTrans">
      <dgm:prSet/>
      <dgm:spPr/>
      <dgm:t>
        <a:bodyPr/>
        <a:lstStyle/>
        <a:p>
          <a:endParaRPr lang="zh-CN" altLang="en-US" sz="3200"/>
        </a:p>
      </dgm:t>
    </dgm:pt>
    <dgm:pt modelId="{F98C3692-6CCC-F943-B15A-7E31490F72E9}" cxnId="{E70BA20C-2E05-F948-B141-BEC1E1AF6061}" type="sibTrans">
      <dgm:prSet/>
      <dgm:spPr/>
      <dgm:t>
        <a:bodyPr/>
        <a:lstStyle/>
        <a:p>
          <a:endParaRPr lang="zh-CN" altLang="en-US" sz="3200"/>
        </a:p>
      </dgm:t>
    </dgm:pt>
    <dgm:pt modelId="{CC9B608A-EDD3-9547-9D7D-241CB9BD19F7}">
      <dgm:prSet custT="1"/>
      <dgm:spPr/>
      <dgm:t>
        <a:bodyPr/>
        <a:lstStyle/>
        <a:p>
          <a:r>
            <a:rPr lang="en-US" sz="1200" dirty="0" smtClean="0"/>
            <a:t>2.4.3 </a:t>
          </a:r>
          <a:r>
            <a:rPr lang="zh-CN" sz="1200" dirty="0" smtClean="0"/>
            <a:t>民族传统复归下士大夫的文化振作</a:t>
          </a:r>
          <a:endParaRPr lang="zh-CN" altLang="en-US" sz="1200" dirty="0"/>
        </a:p>
      </dgm:t>
    </dgm:pt>
    <dgm:pt modelId="{B4DC76A4-3A96-C840-9B46-757E93DCA52C}" cxnId="{F820CD46-59DD-3A44-8D73-6D03BE157A2A}" type="parTrans">
      <dgm:prSet/>
      <dgm:spPr/>
      <dgm:t>
        <a:bodyPr/>
        <a:lstStyle/>
        <a:p>
          <a:endParaRPr lang="zh-CN" altLang="en-US" sz="3200"/>
        </a:p>
      </dgm:t>
    </dgm:pt>
    <dgm:pt modelId="{364605C9-442B-8D44-9DDA-F5860D82BF35}" cxnId="{F820CD46-59DD-3A44-8D73-6D03BE157A2A}" type="sibTrans">
      <dgm:prSet/>
      <dgm:spPr/>
      <dgm:t>
        <a:bodyPr/>
        <a:lstStyle/>
        <a:p>
          <a:endParaRPr lang="zh-CN" altLang="en-US" sz="3200"/>
        </a:p>
      </dgm:t>
    </dgm:pt>
    <dgm:pt modelId="{7FF0B2AA-CFB1-024E-B689-CF9C3C46B2D3}">
      <dgm:prSet custT="1"/>
      <dgm:spPr/>
      <dgm:t>
        <a:bodyPr/>
        <a:lstStyle/>
        <a:p>
          <a:r>
            <a:rPr lang="en-US" sz="1200" dirty="0" smtClean="0"/>
            <a:t>2.5.1 </a:t>
          </a:r>
          <a:r>
            <a:rPr lang="zh-CN" sz="1200" dirty="0" smtClean="0"/>
            <a:t>元朝统一对中国文化的影响</a:t>
          </a:r>
          <a:endParaRPr lang="zh-CN" altLang="en-US" sz="1200" dirty="0"/>
        </a:p>
      </dgm:t>
    </dgm:pt>
    <dgm:pt modelId="{C780E432-53A1-5D43-A05D-7952B923EF81}" cxnId="{EDB00B6A-E9FF-FE41-95A6-66F8FF6C2A2C}" type="parTrans">
      <dgm:prSet/>
      <dgm:spPr/>
      <dgm:t>
        <a:bodyPr/>
        <a:lstStyle/>
        <a:p>
          <a:endParaRPr lang="zh-CN" altLang="en-US" sz="3200"/>
        </a:p>
      </dgm:t>
    </dgm:pt>
    <dgm:pt modelId="{030AAC66-ED6C-5F4D-9BCB-73D8947E5066}" cxnId="{EDB00B6A-E9FF-FE41-95A6-66F8FF6C2A2C}" type="sibTrans">
      <dgm:prSet/>
      <dgm:spPr/>
      <dgm:t>
        <a:bodyPr/>
        <a:lstStyle/>
        <a:p>
          <a:endParaRPr lang="zh-CN" altLang="en-US" sz="3200"/>
        </a:p>
      </dgm:t>
    </dgm:pt>
    <dgm:pt modelId="{37B29F57-0DBA-494E-B44B-69BD3A72BF3F}">
      <dgm:prSet custT="1"/>
      <dgm:spPr/>
      <dgm:t>
        <a:bodyPr/>
        <a:lstStyle/>
        <a:p>
          <a:r>
            <a:rPr lang="en-US" sz="1200" dirty="0" smtClean="0"/>
            <a:t>2.5.2 </a:t>
          </a:r>
          <a:r>
            <a:rPr lang="zh-CN" sz="1200" dirty="0" smtClean="0"/>
            <a:t>东西方的相遇与明清两代的立国精神</a:t>
          </a:r>
          <a:r>
            <a:rPr lang="en-US" sz="1200" dirty="0" smtClean="0"/>
            <a:t> </a:t>
          </a:r>
          <a:endParaRPr lang="zh-CN" altLang="en-US" sz="1200" dirty="0"/>
        </a:p>
      </dgm:t>
    </dgm:pt>
    <dgm:pt modelId="{AE3B538D-6CA4-0C4A-B9BE-8AE108618C35}" cxnId="{9DA59246-014E-3648-B2AC-57F183EE7D55}" type="parTrans">
      <dgm:prSet/>
      <dgm:spPr/>
      <dgm:t>
        <a:bodyPr/>
        <a:lstStyle/>
        <a:p>
          <a:endParaRPr lang="zh-CN" altLang="en-US" sz="3200"/>
        </a:p>
      </dgm:t>
    </dgm:pt>
    <dgm:pt modelId="{1919A305-842C-B54D-B492-BF16ED3482A0}" cxnId="{9DA59246-014E-3648-B2AC-57F183EE7D55}" type="sibTrans">
      <dgm:prSet/>
      <dgm:spPr/>
      <dgm:t>
        <a:bodyPr/>
        <a:lstStyle/>
        <a:p>
          <a:endParaRPr lang="zh-CN" altLang="en-US" sz="3200"/>
        </a:p>
      </dgm:t>
    </dgm:pt>
    <dgm:pt modelId="{3BDB2175-AA01-074F-9C38-8F66EB87AD9A}">
      <dgm:prSet custT="1"/>
      <dgm:spPr/>
      <dgm:t>
        <a:bodyPr/>
        <a:lstStyle/>
        <a:p>
          <a:r>
            <a:rPr lang="en-US" sz="1200" dirty="0" smtClean="0"/>
            <a:t>2.5.3 </a:t>
          </a:r>
          <a:r>
            <a:rPr lang="zh-CN" sz="1200" dirty="0" smtClean="0"/>
            <a:t>元明清三朝的文化政策与知识阶层的文化活动</a:t>
          </a:r>
          <a:endParaRPr lang="zh-CN" altLang="en-US" sz="1200" dirty="0"/>
        </a:p>
      </dgm:t>
    </dgm:pt>
    <dgm:pt modelId="{9ED50A6A-1D79-134C-83C5-57D95AA9498B}" cxnId="{3621EC8F-6512-F549-8025-7081E63E58DF}" type="parTrans">
      <dgm:prSet/>
      <dgm:spPr/>
      <dgm:t>
        <a:bodyPr/>
        <a:lstStyle/>
        <a:p>
          <a:endParaRPr lang="zh-CN" altLang="en-US" sz="3200"/>
        </a:p>
      </dgm:t>
    </dgm:pt>
    <dgm:pt modelId="{8034A49B-6F9D-4D46-A2A9-6E0D713494DA}" cxnId="{3621EC8F-6512-F549-8025-7081E63E58DF}" type="sibTrans">
      <dgm:prSet/>
      <dgm:spPr/>
      <dgm:t>
        <a:bodyPr/>
        <a:lstStyle/>
        <a:p>
          <a:endParaRPr lang="zh-CN" altLang="en-US" sz="3200"/>
        </a:p>
      </dgm:t>
    </dgm:pt>
    <dgm:pt modelId="{D12D2C79-5D5E-1240-8330-59CBBED987D1}" type="pres">
      <dgm:prSet presAssocID="{673BE2AD-3DBF-B94D-909E-B6B10668AD1A}" presName="hierChild1" presStyleCnt="0">
        <dgm:presLayoutVars>
          <dgm:orgChart val="1"/>
          <dgm:chPref val="1"/>
          <dgm:dir/>
          <dgm:animOne val="branch"/>
          <dgm:animLvl val="lvl"/>
          <dgm:resizeHandles/>
        </dgm:presLayoutVars>
      </dgm:prSet>
      <dgm:spPr/>
      <dgm:t>
        <a:bodyPr/>
        <a:lstStyle/>
        <a:p>
          <a:endParaRPr lang="zh-CN" altLang="en-US"/>
        </a:p>
      </dgm:t>
    </dgm:pt>
    <dgm:pt modelId="{040D9054-E412-394A-A4E2-3658A06DABA9}" type="pres">
      <dgm:prSet presAssocID="{7EE1E6DF-A451-B743-8945-E9DB5C5ECC71}" presName="hierRoot1" presStyleCnt="0">
        <dgm:presLayoutVars>
          <dgm:hierBranch val="init"/>
        </dgm:presLayoutVars>
      </dgm:prSet>
      <dgm:spPr/>
      <dgm:t>
        <a:bodyPr/>
        <a:lstStyle/>
        <a:p>
          <a:endParaRPr lang="zh-CN" altLang="en-US"/>
        </a:p>
      </dgm:t>
    </dgm:pt>
    <dgm:pt modelId="{33352E70-B069-D24F-8776-6AFCEB9D8C55}" type="pres">
      <dgm:prSet presAssocID="{7EE1E6DF-A451-B743-8945-E9DB5C5ECC71}" presName="rootComposite1" presStyleCnt="0"/>
      <dgm:spPr/>
      <dgm:t>
        <a:bodyPr/>
        <a:lstStyle/>
        <a:p>
          <a:endParaRPr lang="zh-CN" altLang="en-US"/>
        </a:p>
      </dgm:t>
    </dgm:pt>
    <dgm:pt modelId="{5E3CC6B1-877B-8645-AB2F-023486055F92}" type="pres">
      <dgm:prSet presAssocID="{7EE1E6DF-A451-B743-8945-E9DB5C5ECC71}" presName="rootText1" presStyleLbl="node0" presStyleIdx="0" presStyleCnt="1" custScaleX="286846" custScaleY="350001" custLinFactX="-176819" custLinFactNeighborX="-200000" custLinFactNeighborY="21176">
        <dgm:presLayoutVars>
          <dgm:chPref val="3"/>
        </dgm:presLayoutVars>
      </dgm:prSet>
      <dgm:spPr/>
      <dgm:t>
        <a:bodyPr/>
        <a:lstStyle/>
        <a:p>
          <a:endParaRPr lang="zh-CN" altLang="en-US"/>
        </a:p>
      </dgm:t>
    </dgm:pt>
    <dgm:pt modelId="{CB304CB0-E9E5-7842-8D8A-9D6307040B01}" type="pres">
      <dgm:prSet presAssocID="{7EE1E6DF-A451-B743-8945-E9DB5C5ECC71}" presName="rootConnector1" presStyleLbl="node1" presStyleIdx="0" presStyleCnt="0"/>
      <dgm:spPr/>
      <dgm:t>
        <a:bodyPr/>
        <a:lstStyle/>
        <a:p>
          <a:endParaRPr lang="zh-CN" altLang="en-US"/>
        </a:p>
      </dgm:t>
    </dgm:pt>
    <dgm:pt modelId="{EB1C43F6-015F-0E4F-91F4-F48A3048AB61}" type="pres">
      <dgm:prSet presAssocID="{7EE1E6DF-A451-B743-8945-E9DB5C5ECC71}" presName="hierChild2" presStyleCnt="0"/>
      <dgm:spPr/>
      <dgm:t>
        <a:bodyPr/>
        <a:lstStyle/>
        <a:p>
          <a:endParaRPr lang="zh-CN" altLang="en-US"/>
        </a:p>
      </dgm:t>
    </dgm:pt>
    <dgm:pt modelId="{2DD8D82C-1599-9147-A8B0-54F550A957FD}" type="pres">
      <dgm:prSet presAssocID="{9597055C-B528-6740-9FA1-4BCC1D6B626D}" presName="Name64" presStyleLbl="parChTrans1D2" presStyleIdx="0" presStyleCnt="5"/>
      <dgm:spPr/>
      <dgm:t>
        <a:bodyPr/>
        <a:lstStyle/>
        <a:p>
          <a:endParaRPr lang="zh-CN" altLang="en-US"/>
        </a:p>
      </dgm:t>
    </dgm:pt>
    <dgm:pt modelId="{80CCD856-333C-3A46-AC7C-297A3668D2C5}" type="pres">
      <dgm:prSet presAssocID="{08AC3151-1874-3946-A375-EAACCCEA28F2}" presName="hierRoot2" presStyleCnt="0">
        <dgm:presLayoutVars>
          <dgm:hierBranch val="init"/>
        </dgm:presLayoutVars>
      </dgm:prSet>
      <dgm:spPr/>
      <dgm:t>
        <a:bodyPr/>
        <a:lstStyle/>
        <a:p>
          <a:endParaRPr lang="zh-CN" altLang="en-US"/>
        </a:p>
      </dgm:t>
    </dgm:pt>
    <dgm:pt modelId="{68CE95D7-BE48-9B43-92E4-3682B80F90F0}" type="pres">
      <dgm:prSet presAssocID="{08AC3151-1874-3946-A375-EAACCCEA28F2}" presName="rootComposite" presStyleCnt="0"/>
      <dgm:spPr/>
      <dgm:t>
        <a:bodyPr/>
        <a:lstStyle/>
        <a:p>
          <a:endParaRPr lang="zh-CN" altLang="en-US"/>
        </a:p>
      </dgm:t>
    </dgm:pt>
    <dgm:pt modelId="{578F8B30-5BF5-9147-8B2E-50C8D22B11FD}" type="pres">
      <dgm:prSet presAssocID="{08AC3151-1874-3946-A375-EAACCCEA28F2}" presName="rootText" presStyleLbl="node2" presStyleIdx="0" presStyleCnt="5" custScaleX="388769" custScaleY="236099" custLinFactNeighborX="-51037" custLinFactNeighborY="9366">
        <dgm:presLayoutVars>
          <dgm:chPref val="3"/>
        </dgm:presLayoutVars>
      </dgm:prSet>
      <dgm:spPr/>
      <dgm:t>
        <a:bodyPr/>
        <a:lstStyle/>
        <a:p>
          <a:endParaRPr lang="zh-CN" altLang="en-US"/>
        </a:p>
      </dgm:t>
    </dgm:pt>
    <dgm:pt modelId="{F9172D81-9CC2-704B-9EB3-E97B9D926E7D}" type="pres">
      <dgm:prSet presAssocID="{08AC3151-1874-3946-A375-EAACCCEA28F2}" presName="rootConnector" presStyleLbl="node2" presStyleIdx="0" presStyleCnt="5"/>
      <dgm:spPr/>
      <dgm:t>
        <a:bodyPr/>
        <a:lstStyle/>
        <a:p>
          <a:endParaRPr lang="zh-CN" altLang="en-US"/>
        </a:p>
      </dgm:t>
    </dgm:pt>
    <dgm:pt modelId="{B7583E20-58CD-E94A-9913-4C00B173CF4A}" type="pres">
      <dgm:prSet presAssocID="{08AC3151-1874-3946-A375-EAACCCEA28F2}" presName="hierChild4" presStyleCnt="0"/>
      <dgm:spPr/>
      <dgm:t>
        <a:bodyPr/>
        <a:lstStyle/>
        <a:p>
          <a:endParaRPr lang="zh-CN" altLang="en-US"/>
        </a:p>
      </dgm:t>
    </dgm:pt>
    <dgm:pt modelId="{23716476-09CE-3A4C-A305-1338655E5CD4}" type="pres">
      <dgm:prSet presAssocID="{A0EF42B8-4699-7E43-AFB9-04303D502115}" presName="Name64" presStyleLbl="parChTrans1D3" presStyleIdx="0" presStyleCnt="18"/>
      <dgm:spPr/>
      <dgm:t>
        <a:bodyPr/>
        <a:lstStyle/>
        <a:p>
          <a:endParaRPr lang="zh-CN" altLang="en-US"/>
        </a:p>
      </dgm:t>
    </dgm:pt>
    <dgm:pt modelId="{96EBEF06-B9BC-5347-9194-E4EEDA460F88}" type="pres">
      <dgm:prSet presAssocID="{1238D103-A240-0F43-9766-DE88AC49B2DE}" presName="hierRoot2" presStyleCnt="0">
        <dgm:presLayoutVars>
          <dgm:hierBranch val="init"/>
        </dgm:presLayoutVars>
      </dgm:prSet>
      <dgm:spPr/>
      <dgm:t>
        <a:bodyPr/>
        <a:lstStyle/>
        <a:p>
          <a:endParaRPr lang="zh-CN" altLang="en-US"/>
        </a:p>
      </dgm:t>
    </dgm:pt>
    <dgm:pt modelId="{7E8FB71A-1EDF-0F42-916D-A5C7EF35B47D}" type="pres">
      <dgm:prSet presAssocID="{1238D103-A240-0F43-9766-DE88AC49B2DE}" presName="rootComposite" presStyleCnt="0"/>
      <dgm:spPr/>
      <dgm:t>
        <a:bodyPr/>
        <a:lstStyle/>
        <a:p>
          <a:endParaRPr lang="zh-CN" altLang="en-US"/>
        </a:p>
      </dgm:t>
    </dgm:pt>
    <dgm:pt modelId="{FDB60C50-6EED-E84D-8E7B-6659AEECC920}" type="pres">
      <dgm:prSet presAssocID="{1238D103-A240-0F43-9766-DE88AC49B2DE}" presName="rootText" presStyleLbl="node3" presStyleIdx="0" presStyleCnt="18" custScaleX="616068" custScaleY="131437" custLinFactX="100000" custLinFactNeighborX="113018" custLinFactNeighborY="14117">
        <dgm:presLayoutVars>
          <dgm:chPref val="3"/>
        </dgm:presLayoutVars>
      </dgm:prSet>
      <dgm:spPr/>
      <dgm:t>
        <a:bodyPr/>
        <a:lstStyle/>
        <a:p>
          <a:endParaRPr lang="zh-CN" altLang="en-US"/>
        </a:p>
      </dgm:t>
    </dgm:pt>
    <dgm:pt modelId="{613D1684-4C1E-C148-9F11-83F7C634027B}" type="pres">
      <dgm:prSet presAssocID="{1238D103-A240-0F43-9766-DE88AC49B2DE}" presName="rootConnector" presStyleLbl="node3" presStyleIdx="0" presStyleCnt="18"/>
      <dgm:spPr/>
      <dgm:t>
        <a:bodyPr/>
        <a:lstStyle/>
        <a:p>
          <a:endParaRPr lang="zh-CN" altLang="en-US"/>
        </a:p>
      </dgm:t>
    </dgm:pt>
    <dgm:pt modelId="{DAA08150-9618-874D-AB6D-8671CFB18566}" type="pres">
      <dgm:prSet presAssocID="{1238D103-A240-0F43-9766-DE88AC49B2DE}" presName="hierChild4" presStyleCnt="0"/>
      <dgm:spPr/>
      <dgm:t>
        <a:bodyPr/>
        <a:lstStyle/>
        <a:p>
          <a:endParaRPr lang="zh-CN" altLang="en-US"/>
        </a:p>
      </dgm:t>
    </dgm:pt>
    <dgm:pt modelId="{65C90683-875E-0F44-9AB7-C7BFA0DCBD31}" type="pres">
      <dgm:prSet presAssocID="{1238D103-A240-0F43-9766-DE88AC49B2DE}" presName="hierChild5" presStyleCnt="0"/>
      <dgm:spPr/>
      <dgm:t>
        <a:bodyPr/>
        <a:lstStyle/>
        <a:p>
          <a:endParaRPr lang="zh-CN" altLang="en-US"/>
        </a:p>
      </dgm:t>
    </dgm:pt>
    <dgm:pt modelId="{277E8422-3F2B-C24F-AB9F-7261F6B497F1}" type="pres">
      <dgm:prSet presAssocID="{85B30A7D-D5B6-6741-BA56-457D33FD9DD1}" presName="Name64" presStyleLbl="parChTrans1D3" presStyleIdx="1" presStyleCnt="18"/>
      <dgm:spPr/>
      <dgm:t>
        <a:bodyPr/>
        <a:lstStyle/>
        <a:p>
          <a:endParaRPr lang="zh-CN" altLang="en-US"/>
        </a:p>
      </dgm:t>
    </dgm:pt>
    <dgm:pt modelId="{1793FF72-8C1A-964C-B460-0B0F6452E5E0}" type="pres">
      <dgm:prSet presAssocID="{164CF542-7158-6F47-984D-8F18BE2C6FEF}" presName="hierRoot2" presStyleCnt="0">
        <dgm:presLayoutVars>
          <dgm:hierBranch val="init"/>
        </dgm:presLayoutVars>
      </dgm:prSet>
      <dgm:spPr/>
      <dgm:t>
        <a:bodyPr/>
        <a:lstStyle/>
        <a:p>
          <a:endParaRPr lang="zh-CN" altLang="en-US"/>
        </a:p>
      </dgm:t>
    </dgm:pt>
    <dgm:pt modelId="{25E44C41-3A0B-8949-B45A-EEF055BDDC0A}" type="pres">
      <dgm:prSet presAssocID="{164CF542-7158-6F47-984D-8F18BE2C6FEF}" presName="rootComposite" presStyleCnt="0"/>
      <dgm:spPr/>
      <dgm:t>
        <a:bodyPr/>
        <a:lstStyle/>
        <a:p>
          <a:endParaRPr lang="zh-CN" altLang="en-US"/>
        </a:p>
      </dgm:t>
    </dgm:pt>
    <dgm:pt modelId="{6FC6D3B1-A7BA-6E46-B039-A8AE73D50938}" type="pres">
      <dgm:prSet presAssocID="{164CF542-7158-6F47-984D-8F18BE2C6FEF}" presName="rootText" presStyleLbl="node3" presStyleIdx="1" presStyleCnt="18" custScaleX="616068" custScaleY="131437" custLinFactX="100000" custLinFactNeighborX="113018" custLinFactNeighborY="14117">
        <dgm:presLayoutVars>
          <dgm:chPref val="3"/>
        </dgm:presLayoutVars>
      </dgm:prSet>
      <dgm:spPr/>
      <dgm:t>
        <a:bodyPr/>
        <a:lstStyle/>
        <a:p>
          <a:endParaRPr lang="zh-CN" altLang="en-US"/>
        </a:p>
      </dgm:t>
    </dgm:pt>
    <dgm:pt modelId="{A13DA931-4734-CD4D-98C2-EEC8E9803F80}" type="pres">
      <dgm:prSet presAssocID="{164CF542-7158-6F47-984D-8F18BE2C6FEF}" presName="rootConnector" presStyleLbl="node3" presStyleIdx="1" presStyleCnt="18"/>
      <dgm:spPr/>
      <dgm:t>
        <a:bodyPr/>
        <a:lstStyle/>
        <a:p>
          <a:endParaRPr lang="zh-CN" altLang="en-US"/>
        </a:p>
      </dgm:t>
    </dgm:pt>
    <dgm:pt modelId="{7D011442-0B1C-CF4B-8386-6397A52FC096}" type="pres">
      <dgm:prSet presAssocID="{164CF542-7158-6F47-984D-8F18BE2C6FEF}" presName="hierChild4" presStyleCnt="0"/>
      <dgm:spPr/>
      <dgm:t>
        <a:bodyPr/>
        <a:lstStyle/>
        <a:p>
          <a:endParaRPr lang="zh-CN" altLang="en-US"/>
        </a:p>
      </dgm:t>
    </dgm:pt>
    <dgm:pt modelId="{F2A711DB-0F0F-264B-9CFB-64916D81F908}" type="pres">
      <dgm:prSet presAssocID="{164CF542-7158-6F47-984D-8F18BE2C6FEF}" presName="hierChild5" presStyleCnt="0"/>
      <dgm:spPr/>
      <dgm:t>
        <a:bodyPr/>
        <a:lstStyle/>
        <a:p>
          <a:endParaRPr lang="zh-CN" altLang="en-US"/>
        </a:p>
      </dgm:t>
    </dgm:pt>
    <dgm:pt modelId="{7ED5652C-73B4-DC41-84A8-B61E0E33AE28}" type="pres">
      <dgm:prSet presAssocID="{C8D9C8C1-38C0-CD44-91F1-9E9A0BA3F870}" presName="Name64" presStyleLbl="parChTrans1D3" presStyleIdx="2" presStyleCnt="18"/>
      <dgm:spPr/>
      <dgm:t>
        <a:bodyPr/>
        <a:lstStyle/>
        <a:p>
          <a:endParaRPr lang="zh-CN" altLang="en-US"/>
        </a:p>
      </dgm:t>
    </dgm:pt>
    <dgm:pt modelId="{481B85C4-9DB7-BB49-8643-26614E95745C}" type="pres">
      <dgm:prSet presAssocID="{D8304AA7-F8AF-1E48-B7CF-5A9CC5B54711}" presName="hierRoot2" presStyleCnt="0">
        <dgm:presLayoutVars>
          <dgm:hierBranch val="init"/>
        </dgm:presLayoutVars>
      </dgm:prSet>
      <dgm:spPr/>
      <dgm:t>
        <a:bodyPr/>
        <a:lstStyle/>
        <a:p>
          <a:endParaRPr lang="zh-CN" altLang="en-US"/>
        </a:p>
      </dgm:t>
    </dgm:pt>
    <dgm:pt modelId="{E0B197FE-683E-0645-B9E2-81E90CD27968}" type="pres">
      <dgm:prSet presAssocID="{D8304AA7-F8AF-1E48-B7CF-5A9CC5B54711}" presName="rootComposite" presStyleCnt="0"/>
      <dgm:spPr/>
      <dgm:t>
        <a:bodyPr/>
        <a:lstStyle/>
        <a:p>
          <a:endParaRPr lang="zh-CN" altLang="en-US"/>
        </a:p>
      </dgm:t>
    </dgm:pt>
    <dgm:pt modelId="{F32F75DD-F49D-4C49-9B10-6C78F682AE85}" type="pres">
      <dgm:prSet presAssocID="{D8304AA7-F8AF-1E48-B7CF-5A9CC5B54711}" presName="rootText" presStyleLbl="node3" presStyleIdx="2" presStyleCnt="18" custScaleX="616068" custScaleY="131437" custLinFactX="100000" custLinFactNeighborX="113018" custLinFactNeighborY="14117">
        <dgm:presLayoutVars>
          <dgm:chPref val="3"/>
        </dgm:presLayoutVars>
      </dgm:prSet>
      <dgm:spPr/>
      <dgm:t>
        <a:bodyPr/>
        <a:lstStyle/>
        <a:p>
          <a:endParaRPr lang="zh-CN" altLang="en-US"/>
        </a:p>
      </dgm:t>
    </dgm:pt>
    <dgm:pt modelId="{A2F6C99A-E62A-384E-956C-5CD0771F810F}" type="pres">
      <dgm:prSet presAssocID="{D8304AA7-F8AF-1E48-B7CF-5A9CC5B54711}" presName="rootConnector" presStyleLbl="node3" presStyleIdx="2" presStyleCnt="18"/>
      <dgm:spPr/>
      <dgm:t>
        <a:bodyPr/>
        <a:lstStyle/>
        <a:p>
          <a:endParaRPr lang="zh-CN" altLang="en-US"/>
        </a:p>
      </dgm:t>
    </dgm:pt>
    <dgm:pt modelId="{0C0AB0D6-1069-AF4F-940C-D66A9AB95F7A}" type="pres">
      <dgm:prSet presAssocID="{D8304AA7-F8AF-1E48-B7CF-5A9CC5B54711}" presName="hierChild4" presStyleCnt="0"/>
      <dgm:spPr/>
      <dgm:t>
        <a:bodyPr/>
        <a:lstStyle/>
        <a:p>
          <a:endParaRPr lang="zh-CN" altLang="en-US"/>
        </a:p>
      </dgm:t>
    </dgm:pt>
    <dgm:pt modelId="{77CF1623-840F-AE47-A38D-63EC80E3C670}" type="pres">
      <dgm:prSet presAssocID="{D8304AA7-F8AF-1E48-B7CF-5A9CC5B54711}" presName="hierChild5" presStyleCnt="0"/>
      <dgm:spPr/>
      <dgm:t>
        <a:bodyPr/>
        <a:lstStyle/>
        <a:p>
          <a:endParaRPr lang="zh-CN" altLang="en-US"/>
        </a:p>
      </dgm:t>
    </dgm:pt>
    <dgm:pt modelId="{691EC662-0BD3-7140-8789-CA12CF31709A}" type="pres">
      <dgm:prSet presAssocID="{0C5559EA-5A38-264E-8466-76AEF901A8DF}" presName="Name64" presStyleLbl="parChTrans1D3" presStyleIdx="3" presStyleCnt="18"/>
      <dgm:spPr/>
      <dgm:t>
        <a:bodyPr/>
        <a:lstStyle/>
        <a:p>
          <a:endParaRPr lang="zh-CN" altLang="en-US"/>
        </a:p>
      </dgm:t>
    </dgm:pt>
    <dgm:pt modelId="{CF1398F3-666A-2040-99FC-F180B4F235D3}" type="pres">
      <dgm:prSet presAssocID="{F00590A2-1799-3344-8F4E-D1610FDA6008}" presName="hierRoot2" presStyleCnt="0">
        <dgm:presLayoutVars>
          <dgm:hierBranch val="init"/>
        </dgm:presLayoutVars>
      </dgm:prSet>
      <dgm:spPr/>
      <dgm:t>
        <a:bodyPr/>
        <a:lstStyle/>
        <a:p>
          <a:endParaRPr lang="zh-CN" altLang="en-US"/>
        </a:p>
      </dgm:t>
    </dgm:pt>
    <dgm:pt modelId="{527F3EC5-A2CD-3E48-9F1A-7236B27AABDD}" type="pres">
      <dgm:prSet presAssocID="{F00590A2-1799-3344-8F4E-D1610FDA6008}" presName="rootComposite" presStyleCnt="0"/>
      <dgm:spPr/>
      <dgm:t>
        <a:bodyPr/>
        <a:lstStyle/>
        <a:p>
          <a:endParaRPr lang="zh-CN" altLang="en-US"/>
        </a:p>
      </dgm:t>
    </dgm:pt>
    <dgm:pt modelId="{A50E85EE-2A02-1A40-9CEB-8023D10A3AB3}" type="pres">
      <dgm:prSet presAssocID="{F00590A2-1799-3344-8F4E-D1610FDA6008}" presName="rootText" presStyleLbl="node3" presStyleIdx="3" presStyleCnt="18" custScaleX="616068" custScaleY="131437" custLinFactX="100000" custLinFactNeighborX="113018" custLinFactNeighborY="14117">
        <dgm:presLayoutVars>
          <dgm:chPref val="3"/>
        </dgm:presLayoutVars>
      </dgm:prSet>
      <dgm:spPr/>
      <dgm:t>
        <a:bodyPr/>
        <a:lstStyle/>
        <a:p>
          <a:endParaRPr lang="zh-CN" altLang="en-US"/>
        </a:p>
      </dgm:t>
    </dgm:pt>
    <dgm:pt modelId="{22B8843C-B6C1-BB4B-8C83-E5D11C3DFBE0}" type="pres">
      <dgm:prSet presAssocID="{F00590A2-1799-3344-8F4E-D1610FDA6008}" presName="rootConnector" presStyleLbl="node3" presStyleIdx="3" presStyleCnt="18"/>
      <dgm:spPr/>
      <dgm:t>
        <a:bodyPr/>
        <a:lstStyle/>
        <a:p>
          <a:endParaRPr lang="zh-CN" altLang="en-US"/>
        </a:p>
      </dgm:t>
    </dgm:pt>
    <dgm:pt modelId="{79F2EADE-ADBA-5640-B0EE-05F5D39F69D5}" type="pres">
      <dgm:prSet presAssocID="{F00590A2-1799-3344-8F4E-D1610FDA6008}" presName="hierChild4" presStyleCnt="0"/>
      <dgm:spPr/>
      <dgm:t>
        <a:bodyPr/>
        <a:lstStyle/>
        <a:p>
          <a:endParaRPr lang="zh-CN" altLang="en-US"/>
        </a:p>
      </dgm:t>
    </dgm:pt>
    <dgm:pt modelId="{79E5709D-DD7B-864B-A2C6-C9A4EC7B4A7F}" type="pres">
      <dgm:prSet presAssocID="{F00590A2-1799-3344-8F4E-D1610FDA6008}" presName="hierChild5" presStyleCnt="0"/>
      <dgm:spPr/>
      <dgm:t>
        <a:bodyPr/>
        <a:lstStyle/>
        <a:p>
          <a:endParaRPr lang="zh-CN" altLang="en-US"/>
        </a:p>
      </dgm:t>
    </dgm:pt>
    <dgm:pt modelId="{114F98AD-7160-164E-A645-E44BF70C611D}" type="pres">
      <dgm:prSet presAssocID="{08AC3151-1874-3946-A375-EAACCCEA28F2}" presName="hierChild5" presStyleCnt="0"/>
      <dgm:spPr/>
      <dgm:t>
        <a:bodyPr/>
        <a:lstStyle/>
        <a:p>
          <a:endParaRPr lang="zh-CN" altLang="en-US"/>
        </a:p>
      </dgm:t>
    </dgm:pt>
    <dgm:pt modelId="{B618C506-FA8E-4E4A-802E-41C31A8A9515}" type="pres">
      <dgm:prSet presAssocID="{67E30BAC-85E8-2643-930C-D258AD9742AF}" presName="Name64" presStyleLbl="parChTrans1D2" presStyleIdx="1" presStyleCnt="5"/>
      <dgm:spPr/>
      <dgm:t>
        <a:bodyPr/>
        <a:lstStyle/>
        <a:p>
          <a:endParaRPr lang="zh-CN" altLang="en-US"/>
        </a:p>
      </dgm:t>
    </dgm:pt>
    <dgm:pt modelId="{F5FF2683-A9CD-674E-91DC-FAF085444FF7}" type="pres">
      <dgm:prSet presAssocID="{EA396543-E6FB-B047-BE99-A0A7E665E229}" presName="hierRoot2" presStyleCnt="0">
        <dgm:presLayoutVars>
          <dgm:hierBranch val="init"/>
        </dgm:presLayoutVars>
      </dgm:prSet>
      <dgm:spPr/>
      <dgm:t>
        <a:bodyPr/>
        <a:lstStyle/>
        <a:p>
          <a:endParaRPr lang="zh-CN" altLang="en-US"/>
        </a:p>
      </dgm:t>
    </dgm:pt>
    <dgm:pt modelId="{EFF929A3-2B5E-8C41-9EC2-B3545D9C248D}" type="pres">
      <dgm:prSet presAssocID="{EA396543-E6FB-B047-BE99-A0A7E665E229}" presName="rootComposite" presStyleCnt="0"/>
      <dgm:spPr/>
      <dgm:t>
        <a:bodyPr/>
        <a:lstStyle/>
        <a:p>
          <a:endParaRPr lang="zh-CN" altLang="en-US"/>
        </a:p>
      </dgm:t>
    </dgm:pt>
    <dgm:pt modelId="{118815A6-C614-D649-82F5-CF4E0670DA05}" type="pres">
      <dgm:prSet presAssocID="{EA396543-E6FB-B047-BE99-A0A7E665E229}" presName="rootText" presStyleLbl="node2" presStyleIdx="1" presStyleCnt="5" custScaleX="388769" custScaleY="236099" custLinFactNeighborX="-51037" custLinFactNeighborY="9366">
        <dgm:presLayoutVars>
          <dgm:chPref val="3"/>
        </dgm:presLayoutVars>
      </dgm:prSet>
      <dgm:spPr/>
      <dgm:t>
        <a:bodyPr/>
        <a:lstStyle/>
        <a:p>
          <a:endParaRPr lang="zh-CN" altLang="en-US"/>
        </a:p>
      </dgm:t>
    </dgm:pt>
    <dgm:pt modelId="{91B7043A-2F72-1F48-A30B-E96FF118A6F5}" type="pres">
      <dgm:prSet presAssocID="{EA396543-E6FB-B047-BE99-A0A7E665E229}" presName="rootConnector" presStyleLbl="node2" presStyleIdx="1" presStyleCnt="5"/>
      <dgm:spPr/>
      <dgm:t>
        <a:bodyPr/>
        <a:lstStyle/>
        <a:p>
          <a:endParaRPr lang="zh-CN" altLang="en-US"/>
        </a:p>
      </dgm:t>
    </dgm:pt>
    <dgm:pt modelId="{A58C16FA-6368-B14C-A303-0D4B10A9E92E}" type="pres">
      <dgm:prSet presAssocID="{EA396543-E6FB-B047-BE99-A0A7E665E229}" presName="hierChild4" presStyleCnt="0"/>
      <dgm:spPr/>
      <dgm:t>
        <a:bodyPr/>
        <a:lstStyle/>
        <a:p>
          <a:endParaRPr lang="zh-CN" altLang="en-US"/>
        </a:p>
      </dgm:t>
    </dgm:pt>
    <dgm:pt modelId="{7AA22D48-E88F-FC42-A5F8-948FE5889555}" type="pres">
      <dgm:prSet presAssocID="{FDE33FB0-4955-0A4A-B054-43C768A6F997}" presName="Name64" presStyleLbl="parChTrans1D3" presStyleIdx="4" presStyleCnt="18"/>
      <dgm:spPr/>
      <dgm:t>
        <a:bodyPr/>
        <a:lstStyle/>
        <a:p>
          <a:endParaRPr lang="zh-CN" altLang="en-US"/>
        </a:p>
      </dgm:t>
    </dgm:pt>
    <dgm:pt modelId="{E1DC63A3-D89D-424A-826B-F027E058CFD0}" type="pres">
      <dgm:prSet presAssocID="{8514807E-057A-5A46-B3B2-2F7647BA4F56}" presName="hierRoot2" presStyleCnt="0">
        <dgm:presLayoutVars>
          <dgm:hierBranch val="init"/>
        </dgm:presLayoutVars>
      </dgm:prSet>
      <dgm:spPr/>
      <dgm:t>
        <a:bodyPr/>
        <a:lstStyle/>
        <a:p>
          <a:endParaRPr lang="zh-CN" altLang="en-US"/>
        </a:p>
      </dgm:t>
    </dgm:pt>
    <dgm:pt modelId="{E76A204E-99A4-6743-B708-972CAB236A4A}" type="pres">
      <dgm:prSet presAssocID="{8514807E-057A-5A46-B3B2-2F7647BA4F56}" presName="rootComposite" presStyleCnt="0"/>
      <dgm:spPr/>
      <dgm:t>
        <a:bodyPr/>
        <a:lstStyle/>
        <a:p>
          <a:endParaRPr lang="zh-CN" altLang="en-US"/>
        </a:p>
      </dgm:t>
    </dgm:pt>
    <dgm:pt modelId="{0C0B9BCF-F78F-4A4B-A5C9-A2C640EF0A63}" type="pres">
      <dgm:prSet presAssocID="{8514807E-057A-5A46-B3B2-2F7647BA4F56}" presName="rootText" presStyleLbl="node3" presStyleIdx="4" presStyleCnt="18" custScaleX="616068" custScaleY="131437" custLinFactX="100000" custLinFactNeighborX="113018" custLinFactNeighborY="14117">
        <dgm:presLayoutVars>
          <dgm:chPref val="3"/>
        </dgm:presLayoutVars>
      </dgm:prSet>
      <dgm:spPr/>
      <dgm:t>
        <a:bodyPr/>
        <a:lstStyle/>
        <a:p>
          <a:endParaRPr lang="zh-CN" altLang="en-US"/>
        </a:p>
      </dgm:t>
    </dgm:pt>
    <dgm:pt modelId="{355AC5B9-5DCA-E842-A68D-00A822F71501}" type="pres">
      <dgm:prSet presAssocID="{8514807E-057A-5A46-B3B2-2F7647BA4F56}" presName="rootConnector" presStyleLbl="node3" presStyleIdx="4" presStyleCnt="18"/>
      <dgm:spPr/>
      <dgm:t>
        <a:bodyPr/>
        <a:lstStyle/>
        <a:p>
          <a:endParaRPr lang="zh-CN" altLang="en-US"/>
        </a:p>
      </dgm:t>
    </dgm:pt>
    <dgm:pt modelId="{C5BD6EAB-EFED-7C4A-B46F-AFF56E951B27}" type="pres">
      <dgm:prSet presAssocID="{8514807E-057A-5A46-B3B2-2F7647BA4F56}" presName="hierChild4" presStyleCnt="0"/>
      <dgm:spPr/>
      <dgm:t>
        <a:bodyPr/>
        <a:lstStyle/>
        <a:p>
          <a:endParaRPr lang="zh-CN" altLang="en-US"/>
        </a:p>
      </dgm:t>
    </dgm:pt>
    <dgm:pt modelId="{CD6264CF-3DA1-BB4F-B331-DCC6A67A0100}" type="pres">
      <dgm:prSet presAssocID="{8514807E-057A-5A46-B3B2-2F7647BA4F56}" presName="hierChild5" presStyleCnt="0"/>
      <dgm:spPr/>
      <dgm:t>
        <a:bodyPr/>
        <a:lstStyle/>
        <a:p>
          <a:endParaRPr lang="zh-CN" altLang="en-US"/>
        </a:p>
      </dgm:t>
    </dgm:pt>
    <dgm:pt modelId="{21D2EA63-CE59-4345-9039-6E2B07622896}" type="pres">
      <dgm:prSet presAssocID="{18006D0B-462E-9C41-822F-EE3CC9B54104}" presName="Name64" presStyleLbl="parChTrans1D3" presStyleIdx="5" presStyleCnt="18"/>
      <dgm:spPr/>
      <dgm:t>
        <a:bodyPr/>
        <a:lstStyle/>
        <a:p>
          <a:endParaRPr lang="zh-CN" altLang="en-US"/>
        </a:p>
      </dgm:t>
    </dgm:pt>
    <dgm:pt modelId="{D790A928-2543-9A4F-BE8D-A94EC1AF89E9}" type="pres">
      <dgm:prSet presAssocID="{AE8EE06C-502B-5E4B-A065-82DE4A74F625}" presName="hierRoot2" presStyleCnt="0">
        <dgm:presLayoutVars>
          <dgm:hierBranch val="init"/>
        </dgm:presLayoutVars>
      </dgm:prSet>
      <dgm:spPr/>
      <dgm:t>
        <a:bodyPr/>
        <a:lstStyle/>
        <a:p>
          <a:endParaRPr lang="zh-CN" altLang="en-US"/>
        </a:p>
      </dgm:t>
    </dgm:pt>
    <dgm:pt modelId="{C50CF4DA-5D6C-5346-A7E3-0A41C69D7805}" type="pres">
      <dgm:prSet presAssocID="{AE8EE06C-502B-5E4B-A065-82DE4A74F625}" presName="rootComposite" presStyleCnt="0"/>
      <dgm:spPr/>
      <dgm:t>
        <a:bodyPr/>
        <a:lstStyle/>
        <a:p>
          <a:endParaRPr lang="zh-CN" altLang="en-US"/>
        </a:p>
      </dgm:t>
    </dgm:pt>
    <dgm:pt modelId="{51F529BB-6668-DE4C-9CE5-22DA154ED4C0}" type="pres">
      <dgm:prSet presAssocID="{AE8EE06C-502B-5E4B-A065-82DE4A74F625}" presName="rootText" presStyleLbl="node3" presStyleIdx="5" presStyleCnt="18" custScaleX="616068" custScaleY="131437" custLinFactX="100000" custLinFactNeighborX="113018" custLinFactNeighborY="14117">
        <dgm:presLayoutVars>
          <dgm:chPref val="3"/>
        </dgm:presLayoutVars>
      </dgm:prSet>
      <dgm:spPr/>
      <dgm:t>
        <a:bodyPr/>
        <a:lstStyle/>
        <a:p>
          <a:endParaRPr lang="zh-CN" altLang="en-US"/>
        </a:p>
      </dgm:t>
    </dgm:pt>
    <dgm:pt modelId="{3B99842D-E365-3D42-890C-A34388567837}" type="pres">
      <dgm:prSet presAssocID="{AE8EE06C-502B-5E4B-A065-82DE4A74F625}" presName="rootConnector" presStyleLbl="node3" presStyleIdx="5" presStyleCnt="18"/>
      <dgm:spPr/>
      <dgm:t>
        <a:bodyPr/>
        <a:lstStyle/>
        <a:p>
          <a:endParaRPr lang="zh-CN" altLang="en-US"/>
        </a:p>
      </dgm:t>
    </dgm:pt>
    <dgm:pt modelId="{8CCF7851-7CA0-D248-A384-AC1F862291AF}" type="pres">
      <dgm:prSet presAssocID="{AE8EE06C-502B-5E4B-A065-82DE4A74F625}" presName="hierChild4" presStyleCnt="0"/>
      <dgm:spPr/>
      <dgm:t>
        <a:bodyPr/>
        <a:lstStyle/>
        <a:p>
          <a:endParaRPr lang="zh-CN" altLang="en-US"/>
        </a:p>
      </dgm:t>
    </dgm:pt>
    <dgm:pt modelId="{AD2060D9-1C94-A345-BA9A-478CF445A36A}" type="pres">
      <dgm:prSet presAssocID="{AE8EE06C-502B-5E4B-A065-82DE4A74F625}" presName="hierChild5" presStyleCnt="0"/>
      <dgm:spPr/>
      <dgm:t>
        <a:bodyPr/>
        <a:lstStyle/>
        <a:p>
          <a:endParaRPr lang="zh-CN" altLang="en-US"/>
        </a:p>
      </dgm:t>
    </dgm:pt>
    <dgm:pt modelId="{44C90681-9847-9248-A70E-F0893EB50EF1}" type="pres">
      <dgm:prSet presAssocID="{A4664377-EA78-7F49-9DD3-89BC1B9A3535}" presName="Name64" presStyleLbl="parChTrans1D3" presStyleIdx="6" presStyleCnt="18"/>
      <dgm:spPr/>
      <dgm:t>
        <a:bodyPr/>
        <a:lstStyle/>
        <a:p>
          <a:endParaRPr lang="zh-CN" altLang="en-US"/>
        </a:p>
      </dgm:t>
    </dgm:pt>
    <dgm:pt modelId="{27702AC9-C33B-8F46-AE30-5AD8F2D9FE06}" type="pres">
      <dgm:prSet presAssocID="{F010527B-29A0-704B-94BC-71A6A3ABAC39}" presName="hierRoot2" presStyleCnt="0">
        <dgm:presLayoutVars>
          <dgm:hierBranch val="init"/>
        </dgm:presLayoutVars>
      </dgm:prSet>
      <dgm:spPr/>
      <dgm:t>
        <a:bodyPr/>
        <a:lstStyle/>
        <a:p>
          <a:endParaRPr lang="zh-CN" altLang="en-US"/>
        </a:p>
      </dgm:t>
    </dgm:pt>
    <dgm:pt modelId="{ECB406B1-0295-5C45-8D57-A77CA7588C4A}" type="pres">
      <dgm:prSet presAssocID="{F010527B-29A0-704B-94BC-71A6A3ABAC39}" presName="rootComposite" presStyleCnt="0"/>
      <dgm:spPr/>
      <dgm:t>
        <a:bodyPr/>
        <a:lstStyle/>
        <a:p>
          <a:endParaRPr lang="zh-CN" altLang="en-US"/>
        </a:p>
      </dgm:t>
    </dgm:pt>
    <dgm:pt modelId="{8AE68FF3-1002-E14A-9018-BF2AE8ABCD8E}" type="pres">
      <dgm:prSet presAssocID="{F010527B-29A0-704B-94BC-71A6A3ABAC39}" presName="rootText" presStyleLbl="node3" presStyleIdx="6" presStyleCnt="18" custScaleX="616068" custScaleY="131437" custLinFactX="100000" custLinFactNeighborX="113018" custLinFactNeighborY="14117">
        <dgm:presLayoutVars>
          <dgm:chPref val="3"/>
        </dgm:presLayoutVars>
      </dgm:prSet>
      <dgm:spPr/>
      <dgm:t>
        <a:bodyPr/>
        <a:lstStyle/>
        <a:p>
          <a:endParaRPr lang="zh-CN" altLang="en-US"/>
        </a:p>
      </dgm:t>
    </dgm:pt>
    <dgm:pt modelId="{10695FAF-FC8B-7A4F-B4FE-FF4D60792073}" type="pres">
      <dgm:prSet presAssocID="{F010527B-29A0-704B-94BC-71A6A3ABAC39}" presName="rootConnector" presStyleLbl="node3" presStyleIdx="6" presStyleCnt="18"/>
      <dgm:spPr/>
      <dgm:t>
        <a:bodyPr/>
        <a:lstStyle/>
        <a:p>
          <a:endParaRPr lang="zh-CN" altLang="en-US"/>
        </a:p>
      </dgm:t>
    </dgm:pt>
    <dgm:pt modelId="{234982AF-C2A6-564F-B2CC-DF104145FE12}" type="pres">
      <dgm:prSet presAssocID="{F010527B-29A0-704B-94BC-71A6A3ABAC39}" presName="hierChild4" presStyleCnt="0"/>
      <dgm:spPr/>
      <dgm:t>
        <a:bodyPr/>
        <a:lstStyle/>
        <a:p>
          <a:endParaRPr lang="zh-CN" altLang="en-US"/>
        </a:p>
      </dgm:t>
    </dgm:pt>
    <dgm:pt modelId="{F2FFFFC8-C136-B74B-A12F-1AB4B7B01853}" type="pres">
      <dgm:prSet presAssocID="{F010527B-29A0-704B-94BC-71A6A3ABAC39}" presName="hierChild5" presStyleCnt="0"/>
      <dgm:spPr/>
      <dgm:t>
        <a:bodyPr/>
        <a:lstStyle/>
        <a:p>
          <a:endParaRPr lang="zh-CN" altLang="en-US"/>
        </a:p>
      </dgm:t>
    </dgm:pt>
    <dgm:pt modelId="{D6B0D12B-2BA8-2847-AA5B-33437CF1FA5D}" type="pres">
      <dgm:prSet presAssocID="{485520A6-8A53-2F4F-A1A4-F6397CD72C9F}" presName="Name64" presStyleLbl="parChTrans1D3" presStyleIdx="7" presStyleCnt="18"/>
      <dgm:spPr/>
      <dgm:t>
        <a:bodyPr/>
        <a:lstStyle/>
        <a:p>
          <a:endParaRPr lang="zh-CN" altLang="en-US"/>
        </a:p>
      </dgm:t>
    </dgm:pt>
    <dgm:pt modelId="{A3A4EC8C-E255-FB41-AC54-EF061E83ED83}" type="pres">
      <dgm:prSet presAssocID="{75C10E79-6A86-734F-A355-403109FEBD36}" presName="hierRoot2" presStyleCnt="0">
        <dgm:presLayoutVars>
          <dgm:hierBranch val="init"/>
        </dgm:presLayoutVars>
      </dgm:prSet>
      <dgm:spPr/>
      <dgm:t>
        <a:bodyPr/>
        <a:lstStyle/>
        <a:p>
          <a:endParaRPr lang="zh-CN" altLang="en-US"/>
        </a:p>
      </dgm:t>
    </dgm:pt>
    <dgm:pt modelId="{CB8EA8C4-C5B5-ED4A-BAF3-9C4F3CD802F4}" type="pres">
      <dgm:prSet presAssocID="{75C10E79-6A86-734F-A355-403109FEBD36}" presName="rootComposite" presStyleCnt="0"/>
      <dgm:spPr/>
      <dgm:t>
        <a:bodyPr/>
        <a:lstStyle/>
        <a:p>
          <a:endParaRPr lang="zh-CN" altLang="en-US"/>
        </a:p>
      </dgm:t>
    </dgm:pt>
    <dgm:pt modelId="{9ADB1E6D-16F6-9A4D-A163-304882D361AF}" type="pres">
      <dgm:prSet presAssocID="{75C10E79-6A86-734F-A355-403109FEBD36}" presName="rootText" presStyleLbl="node3" presStyleIdx="7" presStyleCnt="18" custScaleX="616068" custScaleY="131437" custLinFactX="100000" custLinFactNeighborX="113018" custLinFactNeighborY="14117">
        <dgm:presLayoutVars>
          <dgm:chPref val="3"/>
        </dgm:presLayoutVars>
      </dgm:prSet>
      <dgm:spPr/>
      <dgm:t>
        <a:bodyPr/>
        <a:lstStyle/>
        <a:p>
          <a:endParaRPr lang="zh-CN" altLang="en-US"/>
        </a:p>
      </dgm:t>
    </dgm:pt>
    <dgm:pt modelId="{513416AD-7D71-2444-897E-AC76B4DE0387}" type="pres">
      <dgm:prSet presAssocID="{75C10E79-6A86-734F-A355-403109FEBD36}" presName="rootConnector" presStyleLbl="node3" presStyleIdx="7" presStyleCnt="18"/>
      <dgm:spPr/>
      <dgm:t>
        <a:bodyPr/>
        <a:lstStyle/>
        <a:p>
          <a:endParaRPr lang="zh-CN" altLang="en-US"/>
        </a:p>
      </dgm:t>
    </dgm:pt>
    <dgm:pt modelId="{B6CEE6A8-08C8-614E-AF7F-A4A919D96FB2}" type="pres">
      <dgm:prSet presAssocID="{75C10E79-6A86-734F-A355-403109FEBD36}" presName="hierChild4" presStyleCnt="0"/>
      <dgm:spPr/>
      <dgm:t>
        <a:bodyPr/>
        <a:lstStyle/>
        <a:p>
          <a:endParaRPr lang="zh-CN" altLang="en-US"/>
        </a:p>
      </dgm:t>
    </dgm:pt>
    <dgm:pt modelId="{F7EF41BE-E661-1149-BC88-C2E7971958B7}" type="pres">
      <dgm:prSet presAssocID="{75C10E79-6A86-734F-A355-403109FEBD36}" presName="hierChild5" presStyleCnt="0"/>
      <dgm:spPr/>
      <dgm:t>
        <a:bodyPr/>
        <a:lstStyle/>
        <a:p>
          <a:endParaRPr lang="zh-CN" altLang="en-US"/>
        </a:p>
      </dgm:t>
    </dgm:pt>
    <dgm:pt modelId="{A5E65665-7444-684E-B659-8C2638C99D4C}" type="pres">
      <dgm:prSet presAssocID="{EA396543-E6FB-B047-BE99-A0A7E665E229}" presName="hierChild5" presStyleCnt="0"/>
      <dgm:spPr/>
      <dgm:t>
        <a:bodyPr/>
        <a:lstStyle/>
        <a:p>
          <a:endParaRPr lang="zh-CN" altLang="en-US"/>
        </a:p>
      </dgm:t>
    </dgm:pt>
    <dgm:pt modelId="{4BA1FFB4-335B-974B-A313-F4DED9CF30A0}" type="pres">
      <dgm:prSet presAssocID="{5325D05D-A886-7143-9C7C-4824C71B037F}" presName="Name64" presStyleLbl="parChTrans1D2" presStyleIdx="2" presStyleCnt="5"/>
      <dgm:spPr/>
      <dgm:t>
        <a:bodyPr/>
        <a:lstStyle/>
        <a:p>
          <a:endParaRPr lang="zh-CN" altLang="en-US"/>
        </a:p>
      </dgm:t>
    </dgm:pt>
    <dgm:pt modelId="{0961F4F4-96AC-ED4E-A175-D9473784E0D0}" type="pres">
      <dgm:prSet presAssocID="{15F4D226-0C10-0B4B-AC8A-0FAEB60EB85F}" presName="hierRoot2" presStyleCnt="0">
        <dgm:presLayoutVars>
          <dgm:hierBranch val="init"/>
        </dgm:presLayoutVars>
      </dgm:prSet>
      <dgm:spPr/>
      <dgm:t>
        <a:bodyPr/>
        <a:lstStyle/>
        <a:p>
          <a:endParaRPr lang="zh-CN" altLang="en-US"/>
        </a:p>
      </dgm:t>
    </dgm:pt>
    <dgm:pt modelId="{114A9101-259F-E646-B353-8BF2778D665E}" type="pres">
      <dgm:prSet presAssocID="{15F4D226-0C10-0B4B-AC8A-0FAEB60EB85F}" presName="rootComposite" presStyleCnt="0"/>
      <dgm:spPr/>
      <dgm:t>
        <a:bodyPr/>
        <a:lstStyle/>
        <a:p>
          <a:endParaRPr lang="zh-CN" altLang="en-US"/>
        </a:p>
      </dgm:t>
    </dgm:pt>
    <dgm:pt modelId="{A0F787BE-1856-CE42-965E-889676F569B4}" type="pres">
      <dgm:prSet presAssocID="{15F4D226-0C10-0B4B-AC8A-0FAEB60EB85F}" presName="rootText" presStyleLbl="node2" presStyleIdx="2" presStyleCnt="5" custScaleX="388769" custScaleY="236099" custLinFactNeighborX="-51037" custLinFactNeighborY="9366">
        <dgm:presLayoutVars>
          <dgm:chPref val="3"/>
        </dgm:presLayoutVars>
      </dgm:prSet>
      <dgm:spPr/>
      <dgm:t>
        <a:bodyPr/>
        <a:lstStyle/>
        <a:p>
          <a:endParaRPr lang="zh-CN" altLang="en-US"/>
        </a:p>
      </dgm:t>
    </dgm:pt>
    <dgm:pt modelId="{E8D91281-3F95-2440-B684-3AFBC130BD28}" type="pres">
      <dgm:prSet presAssocID="{15F4D226-0C10-0B4B-AC8A-0FAEB60EB85F}" presName="rootConnector" presStyleLbl="node2" presStyleIdx="2" presStyleCnt="5"/>
      <dgm:spPr/>
      <dgm:t>
        <a:bodyPr/>
        <a:lstStyle/>
        <a:p>
          <a:endParaRPr lang="zh-CN" altLang="en-US"/>
        </a:p>
      </dgm:t>
    </dgm:pt>
    <dgm:pt modelId="{3CC2B2D1-B464-4447-816E-F2B1D806E3C2}" type="pres">
      <dgm:prSet presAssocID="{15F4D226-0C10-0B4B-AC8A-0FAEB60EB85F}" presName="hierChild4" presStyleCnt="0"/>
      <dgm:spPr/>
      <dgm:t>
        <a:bodyPr/>
        <a:lstStyle/>
        <a:p>
          <a:endParaRPr lang="zh-CN" altLang="en-US"/>
        </a:p>
      </dgm:t>
    </dgm:pt>
    <dgm:pt modelId="{D179C4C1-D91C-684E-8D1C-D86E6F84B831}" type="pres">
      <dgm:prSet presAssocID="{D7B9D86C-C5D7-3742-8854-1A06C87A061F}" presName="Name64" presStyleLbl="parChTrans1D3" presStyleIdx="8" presStyleCnt="18"/>
      <dgm:spPr/>
      <dgm:t>
        <a:bodyPr/>
        <a:lstStyle/>
        <a:p>
          <a:endParaRPr lang="zh-CN" altLang="en-US"/>
        </a:p>
      </dgm:t>
    </dgm:pt>
    <dgm:pt modelId="{57447703-0582-7C44-AF10-459D9DE22D99}" type="pres">
      <dgm:prSet presAssocID="{B13CE5CC-8B5D-9843-9D73-5AA832A70242}" presName="hierRoot2" presStyleCnt="0">
        <dgm:presLayoutVars>
          <dgm:hierBranch val="init"/>
        </dgm:presLayoutVars>
      </dgm:prSet>
      <dgm:spPr/>
      <dgm:t>
        <a:bodyPr/>
        <a:lstStyle/>
        <a:p>
          <a:endParaRPr lang="zh-CN" altLang="en-US"/>
        </a:p>
      </dgm:t>
    </dgm:pt>
    <dgm:pt modelId="{10ABD4B6-2233-8242-875B-1559DB458F2D}" type="pres">
      <dgm:prSet presAssocID="{B13CE5CC-8B5D-9843-9D73-5AA832A70242}" presName="rootComposite" presStyleCnt="0"/>
      <dgm:spPr/>
      <dgm:t>
        <a:bodyPr/>
        <a:lstStyle/>
        <a:p>
          <a:endParaRPr lang="zh-CN" altLang="en-US"/>
        </a:p>
      </dgm:t>
    </dgm:pt>
    <dgm:pt modelId="{C6579A7A-8316-B543-BAFF-24C944BFED75}" type="pres">
      <dgm:prSet presAssocID="{B13CE5CC-8B5D-9843-9D73-5AA832A70242}" presName="rootText" presStyleLbl="node3" presStyleIdx="8" presStyleCnt="18" custScaleX="616068" custScaleY="131437" custLinFactX="100000" custLinFactNeighborX="113018" custLinFactNeighborY="14117">
        <dgm:presLayoutVars>
          <dgm:chPref val="3"/>
        </dgm:presLayoutVars>
      </dgm:prSet>
      <dgm:spPr/>
      <dgm:t>
        <a:bodyPr/>
        <a:lstStyle/>
        <a:p>
          <a:endParaRPr lang="zh-CN" altLang="en-US"/>
        </a:p>
      </dgm:t>
    </dgm:pt>
    <dgm:pt modelId="{C78F17DB-62DA-7C41-B880-8459D4372B47}" type="pres">
      <dgm:prSet presAssocID="{B13CE5CC-8B5D-9843-9D73-5AA832A70242}" presName="rootConnector" presStyleLbl="node3" presStyleIdx="8" presStyleCnt="18"/>
      <dgm:spPr/>
      <dgm:t>
        <a:bodyPr/>
        <a:lstStyle/>
        <a:p>
          <a:endParaRPr lang="zh-CN" altLang="en-US"/>
        </a:p>
      </dgm:t>
    </dgm:pt>
    <dgm:pt modelId="{776B4C73-C31E-5346-AAD8-7DF9517241FE}" type="pres">
      <dgm:prSet presAssocID="{B13CE5CC-8B5D-9843-9D73-5AA832A70242}" presName="hierChild4" presStyleCnt="0"/>
      <dgm:spPr/>
      <dgm:t>
        <a:bodyPr/>
        <a:lstStyle/>
        <a:p>
          <a:endParaRPr lang="zh-CN" altLang="en-US"/>
        </a:p>
      </dgm:t>
    </dgm:pt>
    <dgm:pt modelId="{7AC2CB60-89A1-A143-8E8B-EA34376FA11B}" type="pres">
      <dgm:prSet presAssocID="{B13CE5CC-8B5D-9843-9D73-5AA832A70242}" presName="hierChild5" presStyleCnt="0"/>
      <dgm:spPr/>
      <dgm:t>
        <a:bodyPr/>
        <a:lstStyle/>
        <a:p>
          <a:endParaRPr lang="zh-CN" altLang="en-US"/>
        </a:p>
      </dgm:t>
    </dgm:pt>
    <dgm:pt modelId="{A41965E4-B49A-F346-81E5-896ED4711273}" type="pres">
      <dgm:prSet presAssocID="{FAC973E8-5D48-1844-9055-FE93DF7C8CDD}" presName="Name64" presStyleLbl="parChTrans1D3" presStyleIdx="9" presStyleCnt="18"/>
      <dgm:spPr/>
      <dgm:t>
        <a:bodyPr/>
        <a:lstStyle/>
        <a:p>
          <a:endParaRPr lang="zh-CN" altLang="en-US"/>
        </a:p>
      </dgm:t>
    </dgm:pt>
    <dgm:pt modelId="{386DA5EA-F8D6-4943-9737-23F0434CE8C6}" type="pres">
      <dgm:prSet presAssocID="{1F97FC53-8FEC-2143-9317-9D5035235348}" presName="hierRoot2" presStyleCnt="0">
        <dgm:presLayoutVars>
          <dgm:hierBranch val="init"/>
        </dgm:presLayoutVars>
      </dgm:prSet>
      <dgm:spPr/>
      <dgm:t>
        <a:bodyPr/>
        <a:lstStyle/>
        <a:p>
          <a:endParaRPr lang="zh-CN" altLang="en-US"/>
        </a:p>
      </dgm:t>
    </dgm:pt>
    <dgm:pt modelId="{6082F9F1-0A18-C64C-B6D6-479A06B07C35}" type="pres">
      <dgm:prSet presAssocID="{1F97FC53-8FEC-2143-9317-9D5035235348}" presName="rootComposite" presStyleCnt="0"/>
      <dgm:spPr/>
      <dgm:t>
        <a:bodyPr/>
        <a:lstStyle/>
        <a:p>
          <a:endParaRPr lang="zh-CN" altLang="en-US"/>
        </a:p>
      </dgm:t>
    </dgm:pt>
    <dgm:pt modelId="{7888AE73-FE5B-A44F-9C33-E8A93156C9D3}" type="pres">
      <dgm:prSet presAssocID="{1F97FC53-8FEC-2143-9317-9D5035235348}" presName="rootText" presStyleLbl="node3" presStyleIdx="9" presStyleCnt="18" custScaleX="616068" custScaleY="131437" custLinFactX="100000" custLinFactNeighborX="113018" custLinFactNeighborY="14117">
        <dgm:presLayoutVars>
          <dgm:chPref val="3"/>
        </dgm:presLayoutVars>
      </dgm:prSet>
      <dgm:spPr/>
      <dgm:t>
        <a:bodyPr/>
        <a:lstStyle/>
        <a:p>
          <a:endParaRPr lang="zh-CN" altLang="en-US"/>
        </a:p>
      </dgm:t>
    </dgm:pt>
    <dgm:pt modelId="{15587AE4-1936-6147-A8AB-10049650F934}" type="pres">
      <dgm:prSet presAssocID="{1F97FC53-8FEC-2143-9317-9D5035235348}" presName="rootConnector" presStyleLbl="node3" presStyleIdx="9" presStyleCnt="18"/>
      <dgm:spPr/>
      <dgm:t>
        <a:bodyPr/>
        <a:lstStyle/>
        <a:p>
          <a:endParaRPr lang="zh-CN" altLang="en-US"/>
        </a:p>
      </dgm:t>
    </dgm:pt>
    <dgm:pt modelId="{71B6822B-F833-5446-A9AD-87CC60D79509}" type="pres">
      <dgm:prSet presAssocID="{1F97FC53-8FEC-2143-9317-9D5035235348}" presName="hierChild4" presStyleCnt="0"/>
      <dgm:spPr/>
      <dgm:t>
        <a:bodyPr/>
        <a:lstStyle/>
        <a:p>
          <a:endParaRPr lang="zh-CN" altLang="en-US"/>
        </a:p>
      </dgm:t>
    </dgm:pt>
    <dgm:pt modelId="{894EE2D8-7518-ED45-81CF-8AA258E1F907}" type="pres">
      <dgm:prSet presAssocID="{1F97FC53-8FEC-2143-9317-9D5035235348}" presName="hierChild5" presStyleCnt="0"/>
      <dgm:spPr/>
      <dgm:t>
        <a:bodyPr/>
        <a:lstStyle/>
        <a:p>
          <a:endParaRPr lang="zh-CN" altLang="en-US"/>
        </a:p>
      </dgm:t>
    </dgm:pt>
    <dgm:pt modelId="{06D3F159-8066-D043-8867-948C433670E1}" type="pres">
      <dgm:prSet presAssocID="{F43C2861-F8BE-8F4E-8E02-EBA7C5034246}" presName="Name64" presStyleLbl="parChTrans1D3" presStyleIdx="10" presStyleCnt="18"/>
      <dgm:spPr/>
      <dgm:t>
        <a:bodyPr/>
        <a:lstStyle/>
        <a:p>
          <a:endParaRPr lang="zh-CN" altLang="en-US"/>
        </a:p>
      </dgm:t>
    </dgm:pt>
    <dgm:pt modelId="{62C89AFB-2A83-F346-82C1-A3DED53C51FD}" type="pres">
      <dgm:prSet presAssocID="{33576752-DE1D-324E-9BEB-6FFD54AB124D}" presName="hierRoot2" presStyleCnt="0">
        <dgm:presLayoutVars>
          <dgm:hierBranch val="init"/>
        </dgm:presLayoutVars>
      </dgm:prSet>
      <dgm:spPr/>
      <dgm:t>
        <a:bodyPr/>
        <a:lstStyle/>
        <a:p>
          <a:endParaRPr lang="zh-CN" altLang="en-US"/>
        </a:p>
      </dgm:t>
    </dgm:pt>
    <dgm:pt modelId="{7E7F3C45-05FB-A44F-9CD8-6F7E5E104CDD}" type="pres">
      <dgm:prSet presAssocID="{33576752-DE1D-324E-9BEB-6FFD54AB124D}" presName="rootComposite" presStyleCnt="0"/>
      <dgm:spPr/>
      <dgm:t>
        <a:bodyPr/>
        <a:lstStyle/>
        <a:p>
          <a:endParaRPr lang="zh-CN" altLang="en-US"/>
        </a:p>
      </dgm:t>
    </dgm:pt>
    <dgm:pt modelId="{F0C07129-1C01-2543-8918-94CDAB846A11}" type="pres">
      <dgm:prSet presAssocID="{33576752-DE1D-324E-9BEB-6FFD54AB124D}" presName="rootText" presStyleLbl="node3" presStyleIdx="10" presStyleCnt="18" custScaleX="616068" custScaleY="131437" custLinFactX="100000" custLinFactNeighborX="113018" custLinFactNeighborY="14117">
        <dgm:presLayoutVars>
          <dgm:chPref val="3"/>
        </dgm:presLayoutVars>
      </dgm:prSet>
      <dgm:spPr/>
      <dgm:t>
        <a:bodyPr/>
        <a:lstStyle/>
        <a:p>
          <a:endParaRPr lang="zh-CN" altLang="en-US"/>
        </a:p>
      </dgm:t>
    </dgm:pt>
    <dgm:pt modelId="{47C00650-4D90-D64E-82C8-867EF787B943}" type="pres">
      <dgm:prSet presAssocID="{33576752-DE1D-324E-9BEB-6FFD54AB124D}" presName="rootConnector" presStyleLbl="node3" presStyleIdx="10" presStyleCnt="18"/>
      <dgm:spPr/>
      <dgm:t>
        <a:bodyPr/>
        <a:lstStyle/>
        <a:p>
          <a:endParaRPr lang="zh-CN" altLang="en-US"/>
        </a:p>
      </dgm:t>
    </dgm:pt>
    <dgm:pt modelId="{011C3D68-D3B2-D34C-B788-38CEC9275D90}" type="pres">
      <dgm:prSet presAssocID="{33576752-DE1D-324E-9BEB-6FFD54AB124D}" presName="hierChild4" presStyleCnt="0"/>
      <dgm:spPr/>
      <dgm:t>
        <a:bodyPr/>
        <a:lstStyle/>
        <a:p>
          <a:endParaRPr lang="zh-CN" altLang="en-US"/>
        </a:p>
      </dgm:t>
    </dgm:pt>
    <dgm:pt modelId="{E13EF667-C24A-2B42-A490-5CA92A0F561A}" type="pres">
      <dgm:prSet presAssocID="{33576752-DE1D-324E-9BEB-6FFD54AB124D}" presName="hierChild5" presStyleCnt="0"/>
      <dgm:spPr/>
      <dgm:t>
        <a:bodyPr/>
        <a:lstStyle/>
        <a:p>
          <a:endParaRPr lang="zh-CN" altLang="en-US"/>
        </a:p>
      </dgm:t>
    </dgm:pt>
    <dgm:pt modelId="{E292D20E-6DC8-C148-A87A-A894CC236F06}" type="pres">
      <dgm:prSet presAssocID="{E654D692-6A0E-3B4C-8F30-E2AF95A957C6}" presName="Name64" presStyleLbl="parChTrans1D3" presStyleIdx="11" presStyleCnt="18"/>
      <dgm:spPr/>
      <dgm:t>
        <a:bodyPr/>
        <a:lstStyle/>
        <a:p>
          <a:endParaRPr lang="zh-CN" altLang="en-US"/>
        </a:p>
      </dgm:t>
    </dgm:pt>
    <dgm:pt modelId="{FEB02A31-8744-214D-B2A6-D02FD93286EE}" type="pres">
      <dgm:prSet presAssocID="{74D141D4-904A-2248-BF02-55EAF11CF1FE}" presName="hierRoot2" presStyleCnt="0">
        <dgm:presLayoutVars>
          <dgm:hierBranch val="init"/>
        </dgm:presLayoutVars>
      </dgm:prSet>
      <dgm:spPr/>
      <dgm:t>
        <a:bodyPr/>
        <a:lstStyle/>
        <a:p>
          <a:endParaRPr lang="zh-CN" altLang="en-US"/>
        </a:p>
      </dgm:t>
    </dgm:pt>
    <dgm:pt modelId="{96A4B89F-A335-9A48-A505-F9E3B636DD7C}" type="pres">
      <dgm:prSet presAssocID="{74D141D4-904A-2248-BF02-55EAF11CF1FE}" presName="rootComposite" presStyleCnt="0"/>
      <dgm:spPr/>
      <dgm:t>
        <a:bodyPr/>
        <a:lstStyle/>
        <a:p>
          <a:endParaRPr lang="zh-CN" altLang="en-US"/>
        </a:p>
      </dgm:t>
    </dgm:pt>
    <dgm:pt modelId="{AB47B93F-B55E-8C4F-8248-DB0B6701CB5D}" type="pres">
      <dgm:prSet presAssocID="{74D141D4-904A-2248-BF02-55EAF11CF1FE}" presName="rootText" presStyleLbl="node3" presStyleIdx="11" presStyleCnt="18" custScaleX="616068" custScaleY="131437" custLinFactX="100000" custLinFactNeighborX="113018" custLinFactNeighborY="14117">
        <dgm:presLayoutVars>
          <dgm:chPref val="3"/>
        </dgm:presLayoutVars>
      </dgm:prSet>
      <dgm:spPr/>
      <dgm:t>
        <a:bodyPr/>
        <a:lstStyle/>
        <a:p>
          <a:endParaRPr lang="zh-CN" altLang="en-US"/>
        </a:p>
      </dgm:t>
    </dgm:pt>
    <dgm:pt modelId="{EEF46C7E-6FE2-9C46-AAF6-753316FCADDE}" type="pres">
      <dgm:prSet presAssocID="{74D141D4-904A-2248-BF02-55EAF11CF1FE}" presName="rootConnector" presStyleLbl="node3" presStyleIdx="11" presStyleCnt="18"/>
      <dgm:spPr/>
      <dgm:t>
        <a:bodyPr/>
        <a:lstStyle/>
        <a:p>
          <a:endParaRPr lang="zh-CN" altLang="en-US"/>
        </a:p>
      </dgm:t>
    </dgm:pt>
    <dgm:pt modelId="{CC1226FB-D26A-EA4A-85D0-BEBB40ABDDFD}" type="pres">
      <dgm:prSet presAssocID="{74D141D4-904A-2248-BF02-55EAF11CF1FE}" presName="hierChild4" presStyleCnt="0"/>
      <dgm:spPr/>
      <dgm:t>
        <a:bodyPr/>
        <a:lstStyle/>
        <a:p>
          <a:endParaRPr lang="zh-CN" altLang="en-US"/>
        </a:p>
      </dgm:t>
    </dgm:pt>
    <dgm:pt modelId="{DF523DD4-D099-E64F-BD37-878AC1269FFB}" type="pres">
      <dgm:prSet presAssocID="{74D141D4-904A-2248-BF02-55EAF11CF1FE}" presName="hierChild5" presStyleCnt="0"/>
      <dgm:spPr/>
      <dgm:t>
        <a:bodyPr/>
        <a:lstStyle/>
        <a:p>
          <a:endParaRPr lang="zh-CN" altLang="en-US"/>
        </a:p>
      </dgm:t>
    </dgm:pt>
    <dgm:pt modelId="{35FD62A3-051A-6545-90A9-E9C984AC6CA2}" type="pres">
      <dgm:prSet presAssocID="{15F4D226-0C10-0B4B-AC8A-0FAEB60EB85F}" presName="hierChild5" presStyleCnt="0"/>
      <dgm:spPr/>
      <dgm:t>
        <a:bodyPr/>
        <a:lstStyle/>
        <a:p>
          <a:endParaRPr lang="zh-CN" altLang="en-US"/>
        </a:p>
      </dgm:t>
    </dgm:pt>
    <dgm:pt modelId="{101507C5-0D0A-5B48-B26D-1D2A6068F6BB}" type="pres">
      <dgm:prSet presAssocID="{D81D9DB1-B644-9E45-A0AD-11BE5D157D00}" presName="Name64" presStyleLbl="parChTrans1D2" presStyleIdx="3" presStyleCnt="5"/>
      <dgm:spPr/>
      <dgm:t>
        <a:bodyPr/>
        <a:lstStyle/>
        <a:p>
          <a:endParaRPr lang="zh-CN" altLang="en-US"/>
        </a:p>
      </dgm:t>
    </dgm:pt>
    <dgm:pt modelId="{26314321-9899-1D4D-A854-39E5EA9F6FC7}" type="pres">
      <dgm:prSet presAssocID="{FD590185-71C7-C341-AF1E-DCE0BBC4ADBF}" presName="hierRoot2" presStyleCnt="0">
        <dgm:presLayoutVars>
          <dgm:hierBranch val="init"/>
        </dgm:presLayoutVars>
      </dgm:prSet>
      <dgm:spPr/>
      <dgm:t>
        <a:bodyPr/>
        <a:lstStyle/>
        <a:p>
          <a:endParaRPr lang="zh-CN" altLang="en-US"/>
        </a:p>
      </dgm:t>
    </dgm:pt>
    <dgm:pt modelId="{0E918E02-CC46-6443-A4AE-670297755328}" type="pres">
      <dgm:prSet presAssocID="{FD590185-71C7-C341-AF1E-DCE0BBC4ADBF}" presName="rootComposite" presStyleCnt="0"/>
      <dgm:spPr/>
      <dgm:t>
        <a:bodyPr/>
        <a:lstStyle/>
        <a:p>
          <a:endParaRPr lang="zh-CN" altLang="en-US"/>
        </a:p>
      </dgm:t>
    </dgm:pt>
    <dgm:pt modelId="{800D453A-FF69-5E4A-8EE9-813DB84C6434}" type="pres">
      <dgm:prSet presAssocID="{FD590185-71C7-C341-AF1E-DCE0BBC4ADBF}" presName="rootText" presStyleLbl="node2" presStyleIdx="3" presStyleCnt="5" custScaleX="388769" custScaleY="236099" custLinFactNeighborX="-51037" custLinFactNeighborY="9366">
        <dgm:presLayoutVars>
          <dgm:chPref val="3"/>
        </dgm:presLayoutVars>
      </dgm:prSet>
      <dgm:spPr/>
      <dgm:t>
        <a:bodyPr/>
        <a:lstStyle/>
        <a:p>
          <a:endParaRPr lang="zh-CN" altLang="en-US"/>
        </a:p>
      </dgm:t>
    </dgm:pt>
    <dgm:pt modelId="{2CBF27A2-5B35-1546-B321-884CCD293B6C}" type="pres">
      <dgm:prSet presAssocID="{FD590185-71C7-C341-AF1E-DCE0BBC4ADBF}" presName="rootConnector" presStyleLbl="node2" presStyleIdx="3" presStyleCnt="5"/>
      <dgm:spPr/>
      <dgm:t>
        <a:bodyPr/>
        <a:lstStyle/>
        <a:p>
          <a:endParaRPr lang="zh-CN" altLang="en-US"/>
        </a:p>
      </dgm:t>
    </dgm:pt>
    <dgm:pt modelId="{174349C4-C6D4-6A42-8C81-CB9437858F7E}" type="pres">
      <dgm:prSet presAssocID="{FD590185-71C7-C341-AF1E-DCE0BBC4ADBF}" presName="hierChild4" presStyleCnt="0"/>
      <dgm:spPr/>
      <dgm:t>
        <a:bodyPr/>
        <a:lstStyle/>
        <a:p>
          <a:endParaRPr lang="zh-CN" altLang="en-US"/>
        </a:p>
      </dgm:t>
    </dgm:pt>
    <dgm:pt modelId="{DCA64BBE-9DCF-E146-9CA1-DD47D906B8A9}" type="pres">
      <dgm:prSet presAssocID="{D6DD801B-1EE8-064F-83EC-FEA5BEC95861}" presName="Name64" presStyleLbl="parChTrans1D3" presStyleIdx="12" presStyleCnt="18"/>
      <dgm:spPr/>
      <dgm:t>
        <a:bodyPr/>
        <a:lstStyle/>
        <a:p>
          <a:endParaRPr lang="zh-CN" altLang="en-US"/>
        </a:p>
      </dgm:t>
    </dgm:pt>
    <dgm:pt modelId="{48AE3475-C93D-F440-B539-086004D6BE5D}" type="pres">
      <dgm:prSet presAssocID="{5A8BC455-2A89-3949-B64A-798EDA180E68}" presName="hierRoot2" presStyleCnt="0">
        <dgm:presLayoutVars>
          <dgm:hierBranch val="init"/>
        </dgm:presLayoutVars>
      </dgm:prSet>
      <dgm:spPr/>
      <dgm:t>
        <a:bodyPr/>
        <a:lstStyle/>
        <a:p>
          <a:endParaRPr lang="zh-CN" altLang="en-US"/>
        </a:p>
      </dgm:t>
    </dgm:pt>
    <dgm:pt modelId="{1D98C73C-AAF2-CC44-9656-1DF678781F32}" type="pres">
      <dgm:prSet presAssocID="{5A8BC455-2A89-3949-B64A-798EDA180E68}" presName="rootComposite" presStyleCnt="0"/>
      <dgm:spPr/>
      <dgm:t>
        <a:bodyPr/>
        <a:lstStyle/>
        <a:p>
          <a:endParaRPr lang="zh-CN" altLang="en-US"/>
        </a:p>
      </dgm:t>
    </dgm:pt>
    <dgm:pt modelId="{D01BF562-02F0-B642-A642-EE9B319A1A2A}" type="pres">
      <dgm:prSet presAssocID="{5A8BC455-2A89-3949-B64A-798EDA180E68}" presName="rootText" presStyleLbl="node3" presStyleIdx="12" presStyleCnt="18" custScaleX="616068" custScaleY="131437" custLinFactX="100000" custLinFactNeighborX="113018" custLinFactNeighborY="14117">
        <dgm:presLayoutVars>
          <dgm:chPref val="3"/>
        </dgm:presLayoutVars>
      </dgm:prSet>
      <dgm:spPr/>
      <dgm:t>
        <a:bodyPr/>
        <a:lstStyle/>
        <a:p>
          <a:endParaRPr lang="zh-CN" altLang="en-US"/>
        </a:p>
      </dgm:t>
    </dgm:pt>
    <dgm:pt modelId="{2B5BBC03-EDDA-F446-817D-9C15D16EA2E6}" type="pres">
      <dgm:prSet presAssocID="{5A8BC455-2A89-3949-B64A-798EDA180E68}" presName="rootConnector" presStyleLbl="node3" presStyleIdx="12" presStyleCnt="18"/>
      <dgm:spPr/>
      <dgm:t>
        <a:bodyPr/>
        <a:lstStyle/>
        <a:p>
          <a:endParaRPr lang="zh-CN" altLang="en-US"/>
        </a:p>
      </dgm:t>
    </dgm:pt>
    <dgm:pt modelId="{2F4BDE47-40BC-BB48-983B-0F254EB93FA8}" type="pres">
      <dgm:prSet presAssocID="{5A8BC455-2A89-3949-B64A-798EDA180E68}" presName="hierChild4" presStyleCnt="0"/>
      <dgm:spPr/>
      <dgm:t>
        <a:bodyPr/>
        <a:lstStyle/>
        <a:p>
          <a:endParaRPr lang="zh-CN" altLang="en-US"/>
        </a:p>
      </dgm:t>
    </dgm:pt>
    <dgm:pt modelId="{DF663943-9555-4944-8148-F89463E45D11}" type="pres">
      <dgm:prSet presAssocID="{5A8BC455-2A89-3949-B64A-798EDA180E68}" presName="hierChild5" presStyleCnt="0"/>
      <dgm:spPr/>
      <dgm:t>
        <a:bodyPr/>
        <a:lstStyle/>
        <a:p>
          <a:endParaRPr lang="zh-CN" altLang="en-US"/>
        </a:p>
      </dgm:t>
    </dgm:pt>
    <dgm:pt modelId="{54E9AF2D-A62E-3B41-84D8-6FA7877BD523}" type="pres">
      <dgm:prSet presAssocID="{83ECE1A1-987C-A646-8632-F126D1F89D46}" presName="Name64" presStyleLbl="parChTrans1D3" presStyleIdx="13" presStyleCnt="18"/>
      <dgm:spPr/>
      <dgm:t>
        <a:bodyPr/>
        <a:lstStyle/>
        <a:p>
          <a:endParaRPr lang="zh-CN" altLang="en-US"/>
        </a:p>
      </dgm:t>
    </dgm:pt>
    <dgm:pt modelId="{A9718C9C-8A2E-804A-A8E1-00F640396074}" type="pres">
      <dgm:prSet presAssocID="{2BD88E66-8CFB-E94D-BFF1-0BEC3BDCF456}" presName="hierRoot2" presStyleCnt="0">
        <dgm:presLayoutVars>
          <dgm:hierBranch val="init"/>
        </dgm:presLayoutVars>
      </dgm:prSet>
      <dgm:spPr/>
      <dgm:t>
        <a:bodyPr/>
        <a:lstStyle/>
        <a:p>
          <a:endParaRPr lang="zh-CN" altLang="en-US"/>
        </a:p>
      </dgm:t>
    </dgm:pt>
    <dgm:pt modelId="{B60BDF34-6DE1-094C-838E-E25C87109EDA}" type="pres">
      <dgm:prSet presAssocID="{2BD88E66-8CFB-E94D-BFF1-0BEC3BDCF456}" presName="rootComposite" presStyleCnt="0"/>
      <dgm:spPr/>
      <dgm:t>
        <a:bodyPr/>
        <a:lstStyle/>
        <a:p>
          <a:endParaRPr lang="zh-CN" altLang="en-US"/>
        </a:p>
      </dgm:t>
    </dgm:pt>
    <dgm:pt modelId="{E5C83D62-E9C6-2A44-869A-E1A01006086A}" type="pres">
      <dgm:prSet presAssocID="{2BD88E66-8CFB-E94D-BFF1-0BEC3BDCF456}" presName="rootText" presStyleLbl="node3" presStyleIdx="13" presStyleCnt="18" custScaleX="616068" custScaleY="131437" custLinFactX="100000" custLinFactNeighborX="113018" custLinFactNeighborY="14117">
        <dgm:presLayoutVars>
          <dgm:chPref val="3"/>
        </dgm:presLayoutVars>
      </dgm:prSet>
      <dgm:spPr/>
      <dgm:t>
        <a:bodyPr/>
        <a:lstStyle/>
        <a:p>
          <a:endParaRPr lang="zh-CN" altLang="en-US"/>
        </a:p>
      </dgm:t>
    </dgm:pt>
    <dgm:pt modelId="{7FBE5002-9F62-E847-9DAE-0C7A7E073780}" type="pres">
      <dgm:prSet presAssocID="{2BD88E66-8CFB-E94D-BFF1-0BEC3BDCF456}" presName="rootConnector" presStyleLbl="node3" presStyleIdx="13" presStyleCnt="18"/>
      <dgm:spPr/>
      <dgm:t>
        <a:bodyPr/>
        <a:lstStyle/>
        <a:p>
          <a:endParaRPr lang="zh-CN" altLang="en-US"/>
        </a:p>
      </dgm:t>
    </dgm:pt>
    <dgm:pt modelId="{5921745D-08CF-904D-A9DD-14D49C5FB7DE}" type="pres">
      <dgm:prSet presAssocID="{2BD88E66-8CFB-E94D-BFF1-0BEC3BDCF456}" presName="hierChild4" presStyleCnt="0"/>
      <dgm:spPr/>
      <dgm:t>
        <a:bodyPr/>
        <a:lstStyle/>
        <a:p>
          <a:endParaRPr lang="zh-CN" altLang="en-US"/>
        </a:p>
      </dgm:t>
    </dgm:pt>
    <dgm:pt modelId="{048F7F05-2770-EA41-B45A-869E596B1B33}" type="pres">
      <dgm:prSet presAssocID="{2BD88E66-8CFB-E94D-BFF1-0BEC3BDCF456}" presName="hierChild5" presStyleCnt="0"/>
      <dgm:spPr/>
      <dgm:t>
        <a:bodyPr/>
        <a:lstStyle/>
        <a:p>
          <a:endParaRPr lang="zh-CN" altLang="en-US"/>
        </a:p>
      </dgm:t>
    </dgm:pt>
    <dgm:pt modelId="{B386100D-2E86-C342-8BD0-60654086FA50}" type="pres">
      <dgm:prSet presAssocID="{B4DC76A4-3A96-C840-9B46-757E93DCA52C}" presName="Name64" presStyleLbl="parChTrans1D3" presStyleIdx="14" presStyleCnt="18"/>
      <dgm:spPr/>
      <dgm:t>
        <a:bodyPr/>
        <a:lstStyle/>
        <a:p>
          <a:endParaRPr lang="zh-CN" altLang="en-US"/>
        </a:p>
      </dgm:t>
    </dgm:pt>
    <dgm:pt modelId="{1C7D60EA-D6B2-1D44-967B-57638749DC84}" type="pres">
      <dgm:prSet presAssocID="{CC9B608A-EDD3-9547-9D7D-241CB9BD19F7}" presName="hierRoot2" presStyleCnt="0">
        <dgm:presLayoutVars>
          <dgm:hierBranch val="init"/>
        </dgm:presLayoutVars>
      </dgm:prSet>
      <dgm:spPr/>
      <dgm:t>
        <a:bodyPr/>
        <a:lstStyle/>
        <a:p>
          <a:endParaRPr lang="zh-CN" altLang="en-US"/>
        </a:p>
      </dgm:t>
    </dgm:pt>
    <dgm:pt modelId="{948F956A-6D71-D441-B605-ACC665274372}" type="pres">
      <dgm:prSet presAssocID="{CC9B608A-EDD3-9547-9D7D-241CB9BD19F7}" presName="rootComposite" presStyleCnt="0"/>
      <dgm:spPr/>
      <dgm:t>
        <a:bodyPr/>
        <a:lstStyle/>
        <a:p>
          <a:endParaRPr lang="zh-CN" altLang="en-US"/>
        </a:p>
      </dgm:t>
    </dgm:pt>
    <dgm:pt modelId="{7E441A51-8892-7B41-B846-CA77D5AF1256}" type="pres">
      <dgm:prSet presAssocID="{CC9B608A-EDD3-9547-9D7D-241CB9BD19F7}" presName="rootText" presStyleLbl="node3" presStyleIdx="14" presStyleCnt="18" custScaleX="616068" custScaleY="131437" custLinFactX="100000" custLinFactNeighborX="113018" custLinFactNeighborY="14117">
        <dgm:presLayoutVars>
          <dgm:chPref val="3"/>
        </dgm:presLayoutVars>
      </dgm:prSet>
      <dgm:spPr/>
      <dgm:t>
        <a:bodyPr/>
        <a:lstStyle/>
        <a:p>
          <a:endParaRPr lang="zh-CN" altLang="en-US"/>
        </a:p>
      </dgm:t>
    </dgm:pt>
    <dgm:pt modelId="{45F92C9B-C67A-7F46-8EB7-CCEBA4207DC9}" type="pres">
      <dgm:prSet presAssocID="{CC9B608A-EDD3-9547-9D7D-241CB9BD19F7}" presName="rootConnector" presStyleLbl="node3" presStyleIdx="14" presStyleCnt="18"/>
      <dgm:spPr/>
      <dgm:t>
        <a:bodyPr/>
        <a:lstStyle/>
        <a:p>
          <a:endParaRPr lang="zh-CN" altLang="en-US"/>
        </a:p>
      </dgm:t>
    </dgm:pt>
    <dgm:pt modelId="{466227EB-8783-F244-97D3-108EF15187B3}" type="pres">
      <dgm:prSet presAssocID="{CC9B608A-EDD3-9547-9D7D-241CB9BD19F7}" presName="hierChild4" presStyleCnt="0"/>
      <dgm:spPr/>
      <dgm:t>
        <a:bodyPr/>
        <a:lstStyle/>
        <a:p>
          <a:endParaRPr lang="zh-CN" altLang="en-US"/>
        </a:p>
      </dgm:t>
    </dgm:pt>
    <dgm:pt modelId="{2E06A70A-52F0-C24B-8330-2341A5F5BF56}" type="pres">
      <dgm:prSet presAssocID="{CC9B608A-EDD3-9547-9D7D-241CB9BD19F7}" presName="hierChild5" presStyleCnt="0"/>
      <dgm:spPr/>
      <dgm:t>
        <a:bodyPr/>
        <a:lstStyle/>
        <a:p>
          <a:endParaRPr lang="zh-CN" altLang="en-US"/>
        </a:p>
      </dgm:t>
    </dgm:pt>
    <dgm:pt modelId="{D98CD2A4-C6D0-294B-9358-8DF6CAA8DDF4}" type="pres">
      <dgm:prSet presAssocID="{FD590185-71C7-C341-AF1E-DCE0BBC4ADBF}" presName="hierChild5" presStyleCnt="0"/>
      <dgm:spPr/>
      <dgm:t>
        <a:bodyPr/>
        <a:lstStyle/>
        <a:p>
          <a:endParaRPr lang="zh-CN" altLang="en-US"/>
        </a:p>
      </dgm:t>
    </dgm:pt>
    <dgm:pt modelId="{5568CDF6-C4E5-8640-9864-159BBACC64F0}" type="pres">
      <dgm:prSet presAssocID="{9A322DE6-947F-0A47-8450-236C7BAA1EBA}" presName="Name64" presStyleLbl="parChTrans1D2" presStyleIdx="4" presStyleCnt="5"/>
      <dgm:spPr/>
      <dgm:t>
        <a:bodyPr/>
        <a:lstStyle/>
        <a:p>
          <a:endParaRPr lang="zh-CN" altLang="en-US"/>
        </a:p>
      </dgm:t>
    </dgm:pt>
    <dgm:pt modelId="{8FD080B7-044B-064D-96DF-7D15C3F0AFF2}" type="pres">
      <dgm:prSet presAssocID="{011AE1D3-3A67-CD4E-9715-E257CF336B3B}" presName="hierRoot2" presStyleCnt="0">
        <dgm:presLayoutVars>
          <dgm:hierBranch val="init"/>
        </dgm:presLayoutVars>
      </dgm:prSet>
      <dgm:spPr/>
      <dgm:t>
        <a:bodyPr/>
        <a:lstStyle/>
        <a:p>
          <a:endParaRPr lang="zh-CN" altLang="en-US"/>
        </a:p>
      </dgm:t>
    </dgm:pt>
    <dgm:pt modelId="{B9F602E4-CEE2-AD44-B8D9-EDE593D1DBF4}" type="pres">
      <dgm:prSet presAssocID="{011AE1D3-3A67-CD4E-9715-E257CF336B3B}" presName="rootComposite" presStyleCnt="0"/>
      <dgm:spPr/>
      <dgm:t>
        <a:bodyPr/>
        <a:lstStyle/>
        <a:p>
          <a:endParaRPr lang="zh-CN" altLang="en-US"/>
        </a:p>
      </dgm:t>
    </dgm:pt>
    <dgm:pt modelId="{C4B0B037-E923-5844-AA19-8AF96D8CD6EC}" type="pres">
      <dgm:prSet presAssocID="{011AE1D3-3A67-CD4E-9715-E257CF336B3B}" presName="rootText" presStyleLbl="node2" presStyleIdx="4" presStyleCnt="5" custScaleX="388769" custScaleY="236099" custLinFactNeighborX="-51037" custLinFactNeighborY="9366">
        <dgm:presLayoutVars>
          <dgm:chPref val="3"/>
        </dgm:presLayoutVars>
      </dgm:prSet>
      <dgm:spPr/>
      <dgm:t>
        <a:bodyPr/>
        <a:lstStyle/>
        <a:p>
          <a:endParaRPr lang="zh-CN" altLang="en-US"/>
        </a:p>
      </dgm:t>
    </dgm:pt>
    <dgm:pt modelId="{07703ADB-D06C-CD4E-9474-B19CE0EE0989}" type="pres">
      <dgm:prSet presAssocID="{011AE1D3-3A67-CD4E-9715-E257CF336B3B}" presName="rootConnector" presStyleLbl="node2" presStyleIdx="4" presStyleCnt="5"/>
      <dgm:spPr/>
      <dgm:t>
        <a:bodyPr/>
        <a:lstStyle/>
        <a:p>
          <a:endParaRPr lang="zh-CN" altLang="en-US"/>
        </a:p>
      </dgm:t>
    </dgm:pt>
    <dgm:pt modelId="{FD9B46E2-908E-D142-B0A4-0865BF9F006E}" type="pres">
      <dgm:prSet presAssocID="{011AE1D3-3A67-CD4E-9715-E257CF336B3B}" presName="hierChild4" presStyleCnt="0"/>
      <dgm:spPr/>
      <dgm:t>
        <a:bodyPr/>
        <a:lstStyle/>
        <a:p>
          <a:endParaRPr lang="zh-CN" altLang="en-US"/>
        </a:p>
      </dgm:t>
    </dgm:pt>
    <dgm:pt modelId="{C073DE51-7CDD-D94A-B279-2E075EDF52D6}" type="pres">
      <dgm:prSet presAssocID="{C780E432-53A1-5D43-A05D-7952B923EF81}" presName="Name64" presStyleLbl="parChTrans1D3" presStyleIdx="15" presStyleCnt="18"/>
      <dgm:spPr/>
      <dgm:t>
        <a:bodyPr/>
        <a:lstStyle/>
        <a:p>
          <a:endParaRPr lang="zh-CN" altLang="en-US"/>
        </a:p>
      </dgm:t>
    </dgm:pt>
    <dgm:pt modelId="{F1F59121-D5C3-E04D-8EAA-CC2FA464B79D}" type="pres">
      <dgm:prSet presAssocID="{7FF0B2AA-CFB1-024E-B689-CF9C3C46B2D3}" presName="hierRoot2" presStyleCnt="0">
        <dgm:presLayoutVars>
          <dgm:hierBranch val="init"/>
        </dgm:presLayoutVars>
      </dgm:prSet>
      <dgm:spPr/>
      <dgm:t>
        <a:bodyPr/>
        <a:lstStyle/>
        <a:p>
          <a:endParaRPr lang="zh-CN" altLang="en-US"/>
        </a:p>
      </dgm:t>
    </dgm:pt>
    <dgm:pt modelId="{2FB5D65C-4395-404D-805A-4B68E96B6482}" type="pres">
      <dgm:prSet presAssocID="{7FF0B2AA-CFB1-024E-B689-CF9C3C46B2D3}" presName="rootComposite" presStyleCnt="0"/>
      <dgm:spPr/>
      <dgm:t>
        <a:bodyPr/>
        <a:lstStyle/>
        <a:p>
          <a:endParaRPr lang="zh-CN" altLang="en-US"/>
        </a:p>
      </dgm:t>
    </dgm:pt>
    <dgm:pt modelId="{F09B1A02-2929-924A-8BE4-C7593761700B}" type="pres">
      <dgm:prSet presAssocID="{7FF0B2AA-CFB1-024E-B689-CF9C3C46B2D3}" presName="rootText" presStyleLbl="node3" presStyleIdx="15" presStyleCnt="18" custScaleX="616068" custScaleY="131437" custLinFactX="100000" custLinFactNeighborX="113018" custLinFactNeighborY="14117">
        <dgm:presLayoutVars>
          <dgm:chPref val="3"/>
        </dgm:presLayoutVars>
      </dgm:prSet>
      <dgm:spPr/>
      <dgm:t>
        <a:bodyPr/>
        <a:lstStyle/>
        <a:p>
          <a:endParaRPr lang="zh-CN" altLang="en-US"/>
        </a:p>
      </dgm:t>
    </dgm:pt>
    <dgm:pt modelId="{B81462AA-793C-644C-A160-26087F80B5A6}" type="pres">
      <dgm:prSet presAssocID="{7FF0B2AA-CFB1-024E-B689-CF9C3C46B2D3}" presName="rootConnector" presStyleLbl="node3" presStyleIdx="15" presStyleCnt="18"/>
      <dgm:spPr/>
      <dgm:t>
        <a:bodyPr/>
        <a:lstStyle/>
        <a:p>
          <a:endParaRPr lang="zh-CN" altLang="en-US"/>
        </a:p>
      </dgm:t>
    </dgm:pt>
    <dgm:pt modelId="{8CCBBF70-0A78-944C-AB21-2229D853C2D2}" type="pres">
      <dgm:prSet presAssocID="{7FF0B2AA-CFB1-024E-B689-CF9C3C46B2D3}" presName="hierChild4" presStyleCnt="0"/>
      <dgm:spPr/>
      <dgm:t>
        <a:bodyPr/>
        <a:lstStyle/>
        <a:p>
          <a:endParaRPr lang="zh-CN" altLang="en-US"/>
        </a:p>
      </dgm:t>
    </dgm:pt>
    <dgm:pt modelId="{D1C57766-2FBF-8C4E-B6CD-54FD207B1028}" type="pres">
      <dgm:prSet presAssocID="{7FF0B2AA-CFB1-024E-B689-CF9C3C46B2D3}" presName="hierChild5" presStyleCnt="0"/>
      <dgm:spPr/>
      <dgm:t>
        <a:bodyPr/>
        <a:lstStyle/>
        <a:p>
          <a:endParaRPr lang="zh-CN" altLang="en-US"/>
        </a:p>
      </dgm:t>
    </dgm:pt>
    <dgm:pt modelId="{7B303401-47B9-F546-A6CF-5677A55BAE57}" type="pres">
      <dgm:prSet presAssocID="{AE3B538D-6CA4-0C4A-B9BE-8AE108618C35}" presName="Name64" presStyleLbl="parChTrans1D3" presStyleIdx="16" presStyleCnt="18"/>
      <dgm:spPr/>
      <dgm:t>
        <a:bodyPr/>
        <a:lstStyle/>
        <a:p>
          <a:endParaRPr lang="zh-CN" altLang="en-US"/>
        </a:p>
      </dgm:t>
    </dgm:pt>
    <dgm:pt modelId="{655FE666-773D-134C-AF40-D54E37449D24}" type="pres">
      <dgm:prSet presAssocID="{37B29F57-0DBA-494E-B44B-69BD3A72BF3F}" presName="hierRoot2" presStyleCnt="0">
        <dgm:presLayoutVars>
          <dgm:hierBranch val="init"/>
        </dgm:presLayoutVars>
      </dgm:prSet>
      <dgm:spPr/>
      <dgm:t>
        <a:bodyPr/>
        <a:lstStyle/>
        <a:p>
          <a:endParaRPr lang="zh-CN" altLang="en-US"/>
        </a:p>
      </dgm:t>
    </dgm:pt>
    <dgm:pt modelId="{698E42C1-6D7D-4944-8202-AAA71E89CA4A}" type="pres">
      <dgm:prSet presAssocID="{37B29F57-0DBA-494E-B44B-69BD3A72BF3F}" presName="rootComposite" presStyleCnt="0"/>
      <dgm:spPr/>
      <dgm:t>
        <a:bodyPr/>
        <a:lstStyle/>
        <a:p>
          <a:endParaRPr lang="zh-CN" altLang="en-US"/>
        </a:p>
      </dgm:t>
    </dgm:pt>
    <dgm:pt modelId="{5F0C3ECC-D67E-724B-89CD-77170EFD5A65}" type="pres">
      <dgm:prSet presAssocID="{37B29F57-0DBA-494E-B44B-69BD3A72BF3F}" presName="rootText" presStyleLbl="node3" presStyleIdx="16" presStyleCnt="18" custScaleX="616068" custScaleY="131437" custLinFactX="100000" custLinFactNeighborX="113018" custLinFactNeighborY="14117">
        <dgm:presLayoutVars>
          <dgm:chPref val="3"/>
        </dgm:presLayoutVars>
      </dgm:prSet>
      <dgm:spPr/>
      <dgm:t>
        <a:bodyPr/>
        <a:lstStyle/>
        <a:p>
          <a:endParaRPr lang="zh-CN" altLang="en-US"/>
        </a:p>
      </dgm:t>
    </dgm:pt>
    <dgm:pt modelId="{FC20043A-D8E6-EE40-A749-48A938A89034}" type="pres">
      <dgm:prSet presAssocID="{37B29F57-0DBA-494E-B44B-69BD3A72BF3F}" presName="rootConnector" presStyleLbl="node3" presStyleIdx="16" presStyleCnt="18"/>
      <dgm:spPr/>
      <dgm:t>
        <a:bodyPr/>
        <a:lstStyle/>
        <a:p>
          <a:endParaRPr lang="zh-CN" altLang="en-US"/>
        </a:p>
      </dgm:t>
    </dgm:pt>
    <dgm:pt modelId="{D9B87D17-770B-634C-95DD-E1A6907D5CC4}" type="pres">
      <dgm:prSet presAssocID="{37B29F57-0DBA-494E-B44B-69BD3A72BF3F}" presName="hierChild4" presStyleCnt="0"/>
      <dgm:spPr/>
      <dgm:t>
        <a:bodyPr/>
        <a:lstStyle/>
        <a:p>
          <a:endParaRPr lang="zh-CN" altLang="en-US"/>
        </a:p>
      </dgm:t>
    </dgm:pt>
    <dgm:pt modelId="{9FA9F039-6FCC-7B4A-9EFB-CCE917C695BA}" type="pres">
      <dgm:prSet presAssocID="{37B29F57-0DBA-494E-B44B-69BD3A72BF3F}" presName="hierChild5" presStyleCnt="0"/>
      <dgm:spPr/>
      <dgm:t>
        <a:bodyPr/>
        <a:lstStyle/>
        <a:p>
          <a:endParaRPr lang="zh-CN" altLang="en-US"/>
        </a:p>
      </dgm:t>
    </dgm:pt>
    <dgm:pt modelId="{33C6BF1E-D407-414E-B942-EE6E1D1998C9}" type="pres">
      <dgm:prSet presAssocID="{9ED50A6A-1D79-134C-83C5-57D95AA9498B}" presName="Name64" presStyleLbl="parChTrans1D3" presStyleIdx="17" presStyleCnt="18"/>
      <dgm:spPr/>
      <dgm:t>
        <a:bodyPr/>
        <a:lstStyle/>
        <a:p>
          <a:endParaRPr lang="zh-CN" altLang="en-US"/>
        </a:p>
      </dgm:t>
    </dgm:pt>
    <dgm:pt modelId="{B4E8B8F7-213B-E44C-A2BC-2CA3C193C709}" type="pres">
      <dgm:prSet presAssocID="{3BDB2175-AA01-074F-9C38-8F66EB87AD9A}" presName="hierRoot2" presStyleCnt="0">
        <dgm:presLayoutVars>
          <dgm:hierBranch val="init"/>
        </dgm:presLayoutVars>
      </dgm:prSet>
      <dgm:spPr/>
      <dgm:t>
        <a:bodyPr/>
        <a:lstStyle/>
        <a:p>
          <a:endParaRPr lang="zh-CN" altLang="en-US"/>
        </a:p>
      </dgm:t>
    </dgm:pt>
    <dgm:pt modelId="{22ED7C2F-D819-B744-8D85-0BC2F8BF7999}" type="pres">
      <dgm:prSet presAssocID="{3BDB2175-AA01-074F-9C38-8F66EB87AD9A}" presName="rootComposite" presStyleCnt="0"/>
      <dgm:spPr/>
      <dgm:t>
        <a:bodyPr/>
        <a:lstStyle/>
        <a:p>
          <a:endParaRPr lang="zh-CN" altLang="en-US"/>
        </a:p>
      </dgm:t>
    </dgm:pt>
    <dgm:pt modelId="{69CF9FF6-1BFE-F04F-AB0A-2CA4D533B6E5}" type="pres">
      <dgm:prSet presAssocID="{3BDB2175-AA01-074F-9C38-8F66EB87AD9A}" presName="rootText" presStyleLbl="node3" presStyleIdx="17" presStyleCnt="18" custScaleX="616068" custScaleY="131437" custLinFactX="100000" custLinFactNeighborX="113018" custLinFactNeighborY="1533">
        <dgm:presLayoutVars>
          <dgm:chPref val="3"/>
        </dgm:presLayoutVars>
      </dgm:prSet>
      <dgm:spPr/>
      <dgm:t>
        <a:bodyPr/>
        <a:lstStyle/>
        <a:p>
          <a:endParaRPr lang="zh-CN" altLang="en-US"/>
        </a:p>
      </dgm:t>
    </dgm:pt>
    <dgm:pt modelId="{8E981D9E-CA06-8E4F-8210-07EF55BB7090}" type="pres">
      <dgm:prSet presAssocID="{3BDB2175-AA01-074F-9C38-8F66EB87AD9A}" presName="rootConnector" presStyleLbl="node3" presStyleIdx="17" presStyleCnt="18"/>
      <dgm:spPr/>
      <dgm:t>
        <a:bodyPr/>
        <a:lstStyle/>
        <a:p>
          <a:endParaRPr lang="zh-CN" altLang="en-US"/>
        </a:p>
      </dgm:t>
    </dgm:pt>
    <dgm:pt modelId="{A56F618B-DD6F-124F-9097-D789E986F653}" type="pres">
      <dgm:prSet presAssocID="{3BDB2175-AA01-074F-9C38-8F66EB87AD9A}" presName="hierChild4" presStyleCnt="0"/>
      <dgm:spPr/>
      <dgm:t>
        <a:bodyPr/>
        <a:lstStyle/>
        <a:p>
          <a:endParaRPr lang="zh-CN" altLang="en-US"/>
        </a:p>
      </dgm:t>
    </dgm:pt>
    <dgm:pt modelId="{A4A53456-7179-8345-B23E-FADB22694514}" type="pres">
      <dgm:prSet presAssocID="{3BDB2175-AA01-074F-9C38-8F66EB87AD9A}" presName="hierChild5" presStyleCnt="0"/>
      <dgm:spPr/>
      <dgm:t>
        <a:bodyPr/>
        <a:lstStyle/>
        <a:p>
          <a:endParaRPr lang="zh-CN" altLang="en-US"/>
        </a:p>
      </dgm:t>
    </dgm:pt>
    <dgm:pt modelId="{F715AFBD-36EF-0F4B-BB0C-2CC22CF762F3}" type="pres">
      <dgm:prSet presAssocID="{011AE1D3-3A67-CD4E-9715-E257CF336B3B}" presName="hierChild5" presStyleCnt="0"/>
      <dgm:spPr/>
      <dgm:t>
        <a:bodyPr/>
        <a:lstStyle/>
        <a:p>
          <a:endParaRPr lang="zh-CN" altLang="en-US"/>
        </a:p>
      </dgm:t>
    </dgm:pt>
    <dgm:pt modelId="{B23A5907-DED2-C242-B041-7EAB91801F67}" type="pres">
      <dgm:prSet presAssocID="{7EE1E6DF-A451-B743-8945-E9DB5C5ECC71}" presName="hierChild3" presStyleCnt="0"/>
      <dgm:spPr/>
      <dgm:t>
        <a:bodyPr/>
        <a:lstStyle/>
        <a:p>
          <a:endParaRPr lang="zh-CN" altLang="en-US"/>
        </a:p>
      </dgm:t>
    </dgm:pt>
  </dgm:ptLst>
  <dgm:cxnLst>
    <dgm:cxn modelId="{B3A4FE93-7558-BC46-B908-0C98343545D7}" type="presOf" srcId="{33576752-DE1D-324E-9BEB-6FFD54AB124D}" destId="{F0C07129-1C01-2543-8918-94CDAB846A11}" srcOrd="0" destOrd="0" presId="urn:microsoft.com/office/officeart/2009/3/layout/HorizontalOrganizationChart"/>
    <dgm:cxn modelId="{E70BA20C-2E05-F948-B141-BEC1E1AF6061}" srcId="{FD590185-71C7-C341-AF1E-DCE0BBC4ADBF}" destId="{2BD88E66-8CFB-E94D-BFF1-0BEC3BDCF456}" srcOrd="1" destOrd="0" parTransId="{83ECE1A1-987C-A646-8632-F126D1F89D46}" sibTransId="{F98C3692-6CCC-F943-B15A-7E31490F72E9}"/>
    <dgm:cxn modelId="{2CBB609A-EC64-9C4A-985F-4174905944D7}" type="presOf" srcId="{011AE1D3-3A67-CD4E-9715-E257CF336B3B}" destId="{07703ADB-D06C-CD4E-9474-B19CE0EE0989}" srcOrd="1" destOrd="0" presId="urn:microsoft.com/office/officeart/2009/3/layout/HorizontalOrganizationChart"/>
    <dgm:cxn modelId="{ACBDA093-3228-364B-9A89-83D4A0F21959}" type="presOf" srcId="{15F4D226-0C10-0B4B-AC8A-0FAEB60EB85F}" destId="{A0F787BE-1856-CE42-965E-889676F569B4}" srcOrd="0" destOrd="0" presId="urn:microsoft.com/office/officeart/2009/3/layout/HorizontalOrganizationChart"/>
    <dgm:cxn modelId="{212C63BD-AC2A-9C4F-A2CC-7B40051AA7EC}" type="presOf" srcId="{E654D692-6A0E-3B4C-8F30-E2AF95A957C6}" destId="{E292D20E-6DC8-C148-A87A-A894CC236F06}" srcOrd="0" destOrd="0" presId="urn:microsoft.com/office/officeart/2009/3/layout/HorizontalOrganizationChart"/>
    <dgm:cxn modelId="{B7061BFA-449C-314E-A632-5BE4508326AE}" srcId="{08AC3151-1874-3946-A375-EAACCCEA28F2}" destId="{F00590A2-1799-3344-8F4E-D1610FDA6008}" srcOrd="3" destOrd="0" parTransId="{0C5559EA-5A38-264E-8466-76AEF901A8DF}" sibTransId="{7ABFC541-1EC7-044E-8D15-C40AD21D05F4}"/>
    <dgm:cxn modelId="{B1CCC2A2-D767-F94F-B1A6-8FBC2BB59127}" type="presOf" srcId="{D6DD801B-1EE8-064F-83EC-FEA5BEC95861}" destId="{DCA64BBE-9DCF-E146-9CA1-DD47D906B8A9}" srcOrd="0" destOrd="0" presId="urn:microsoft.com/office/officeart/2009/3/layout/HorizontalOrganizationChart"/>
    <dgm:cxn modelId="{15CC3445-987D-804C-890D-1FF4A36E38C7}" type="presOf" srcId="{08AC3151-1874-3946-A375-EAACCCEA28F2}" destId="{F9172D81-9CC2-704B-9EB3-E97B9D926E7D}" srcOrd="1" destOrd="0" presId="urn:microsoft.com/office/officeart/2009/3/layout/HorizontalOrganizationChart"/>
    <dgm:cxn modelId="{9DA59246-014E-3648-B2AC-57F183EE7D55}" srcId="{011AE1D3-3A67-CD4E-9715-E257CF336B3B}" destId="{37B29F57-0DBA-494E-B44B-69BD3A72BF3F}" srcOrd="1" destOrd="0" parTransId="{AE3B538D-6CA4-0C4A-B9BE-8AE108618C35}" sibTransId="{1919A305-842C-B54D-B492-BF16ED3482A0}"/>
    <dgm:cxn modelId="{3621EC8F-6512-F549-8025-7081E63E58DF}" srcId="{011AE1D3-3A67-CD4E-9715-E257CF336B3B}" destId="{3BDB2175-AA01-074F-9C38-8F66EB87AD9A}" srcOrd="2" destOrd="0" parTransId="{9ED50A6A-1D79-134C-83C5-57D95AA9498B}" sibTransId="{8034A49B-6F9D-4D46-A2A9-6E0D713494DA}"/>
    <dgm:cxn modelId="{E96AE0E3-6F62-A747-A44A-D4B9804534C5}" type="presOf" srcId="{7FF0B2AA-CFB1-024E-B689-CF9C3C46B2D3}" destId="{B81462AA-793C-644C-A160-26087F80B5A6}" srcOrd="1" destOrd="0" presId="urn:microsoft.com/office/officeart/2009/3/layout/HorizontalOrganizationChart"/>
    <dgm:cxn modelId="{B406A0D6-3075-554C-9180-2099F9991F7B}" type="presOf" srcId="{164CF542-7158-6F47-984D-8F18BE2C6FEF}" destId="{6FC6D3B1-A7BA-6E46-B039-A8AE73D50938}" srcOrd="0" destOrd="0" presId="urn:microsoft.com/office/officeart/2009/3/layout/HorizontalOrganizationChart"/>
    <dgm:cxn modelId="{43BA615B-F01D-4147-8242-906A8739D789}" srcId="{EA396543-E6FB-B047-BE99-A0A7E665E229}" destId="{AE8EE06C-502B-5E4B-A065-82DE4A74F625}" srcOrd="1" destOrd="0" parTransId="{18006D0B-462E-9C41-822F-EE3CC9B54104}" sibTransId="{E0DE037F-F808-B54F-BDD1-D7733964EF54}"/>
    <dgm:cxn modelId="{FA43A4DF-DACE-E340-9C95-7D34EF7FDBA3}" type="presOf" srcId="{FD590185-71C7-C341-AF1E-DCE0BBC4ADBF}" destId="{800D453A-FF69-5E4A-8EE9-813DB84C6434}" srcOrd="0" destOrd="0" presId="urn:microsoft.com/office/officeart/2009/3/layout/HorizontalOrganizationChart"/>
    <dgm:cxn modelId="{96985965-A591-BF45-9F75-C0322A70631C}" type="presOf" srcId="{F43C2861-F8BE-8F4E-8E02-EBA7C5034246}" destId="{06D3F159-8066-D043-8867-948C433670E1}" srcOrd="0" destOrd="0" presId="urn:microsoft.com/office/officeart/2009/3/layout/HorizontalOrganizationChart"/>
    <dgm:cxn modelId="{70BDF0B8-1255-6D47-995D-02852F699F0B}" srcId="{7EE1E6DF-A451-B743-8945-E9DB5C5ECC71}" destId="{EA396543-E6FB-B047-BE99-A0A7E665E229}" srcOrd="1" destOrd="0" parTransId="{67E30BAC-85E8-2643-930C-D258AD9742AF}" sibTransId="{0E508C4D-75F2-CD46-85C8-4E1B5D397640}"/>
    <dgm:cxn modelId="{D0208A4E-B3C2-4B4F-B3D3-3BA18D72441D}" type="presOf" srcId="{1238D103-A240-0F43-9766-DE88AC49B2DE}" destId="{FDB60C50-6EED-E84D-8E7B-6659AEECC920}" srcOrd="0" destOrd="0" presId="urn:microsoft.com/office/officeart/2009/3/layout/HorizontalOrganizationChart"/>
    <dgm:cxn modelId="{06B63A6D-27E0-BD4E-B1DC-D508366B308E}" type="presOf" srcId="{D8304AA7-F8AF-1E48-B7CF-5A9CC5B54711}" destId="{A2F6C99A-E62A-384E-956C-5CD0771F810F}" srcOrd="1" destOrd="0" presId="urn:microsoft.com/office/officeart/2009/3/layout/HorizontalOrganizationChart"/>
    <dgm:cxn modelId="{F2B8D286-413B-1641-9755-F8B05B642783}" srcId="{15F4D226-0C10-0B4B-AC8A-0FAEB60EB85F}" destId="{B13CE5CC-8B5D-9843-9D73-5AA832A70242}" srcOrd="0" destOrd="0" parTransId="{D7B9D86C-C5D7-3742-8854-1A06C87A061F}" sibTransId="{638E7C31-E208-3642-BDB2-A771C65F5E1B}"/>
    <dgm:cxn modelId="{5F933FB4-03D1-4C45-ACBD-E3AB1F50281D}" type="presOf" srcId="{EA396543-E6FB-B047-BE99-A0A7E665E229}" destId="{91B7043A-2F72-1F48-A30B-E96FF118A6F5}" srcOrd="1" destOrd="0" presId="urn:microsoft.com/office/officeart/2009/3/layout/HorizontalOrganizationChart"/>
    <dgm:cxn modelId="{466B9F4A-A449-0C48-9003-1F345F824500}" srcId="{08AC3151-1874-3946-A375-EAACCCEA28F2}" destId="{164CF542-7158-6F47-984D-8F18BE2C6FEF}" srcOrd="1" destOrd="0" parTransId="{85B30A7D-D5B6-6741-BA56-457D33FD9DD1}" sibTransId="{B60C1759-5209-1C4A-9206-5B10CBA3EC8F}"/>
    <dgm:cxn modelId="{C7950069-460C-BA49-8E38-E9CE98BD655B}" type="presOf" srcId="{67E30BAC-85E8-2643-930C-D258AD9742AF}" destId="{B618C506-FA8E-4E4A-802E-41C31A8A9515}" srcOrd="0" destOrd="0" presId="urn:microsoft.com/office/officeart/2009/3/layout/HorizontalOrganizationChart"/>
    <dgm:cxn modelId="{16DB5600-BEB1-2A48-9D63-0B96B2AC89B4}" srcId="{15F4D226-0C10-0B4B-AC8A-0FAEB60EB85F}" destId="{1F97FC53-8FEC-2143-9317-9D5035235348}" srcOrd="1" destOrd="0" parTransId="{FAC973E8-5D48-1844-9055-FE93DF7C8CDD}" sibTransId="{F6E5C98E-6DDF-F945-830F-74F593911806}"/>
    <dgm:cxn modelId="{2D2A69F5-9F56-154C-9E54-D5DB90EC594D}" type="presOf" srcId="{1F97FC53-8FEC-2143-9317-9D5035235348}" destId="{7888AE73-FE5B-A44F-9C33-E8A93156C9D3}" srcOrd="0" destOrd="0" presId="urn:microsoft.com/office/officeart/2009/3/layout/HorizontalOrganizationChart"/>
    <dgm:cxn modelId="{FC1AFAC9-F2D7-6643-8296-656988915D1B}" type="presOf" srcId="{C8D9C8C1-38C0-CD44-91F1-9E9A0BA3F870}" destId="{7ED5652C-73B4-DC41-84A8-B61E0E33AE28}" srcOrd="0" destOrd="0" presId="urn:microsoft.com/office/officeart/2009/3/layout/HorizontalOrganizationChart"/>
    <dgm:cxn modelId="{AA337346-9BE5-C744-B2EB-F8B553BFDE32}" type="presOf" srcId="{15F4D226-0C10-0B4B-AC8A-0FAEB60EB85F}" destId="{E8D91281-3F95-2440-B684-3AFBC130BD28}" srcOrd="1" destOrd="0" presId="urn:microsoft.com/office/officeart/2009/3/layout/HorizontalOrganizationChart"/>
    <dgm:cxn modelId="{B966BA53-05DE-0843-A765-813A812A31F4}" type="presOf" srcId="{AE8EE06C-502B-5E4B-A065-82DE4A74F625}" destId="{3B99842D-E365-3D42-890C-A34388567837}" srcOrd="1" destOrd="0" presId="urn:microsoft.com/office/officeart/2009/3/layout/HorizontalOrganizationChart"/>
    <dgm:cxn modelId="{B4D00970-E14D-FA4E-8B11-BFE5D69B6EC3}" type="presOf" srcId="{C780E432-53A1-5D43-A05D-7952B923EF81}" destId="{C073DE51-7CDD-D94A-B279-2E075EDF52D6}" srcOrd="0" destOrd="0" presId="urn:microsoft.com/office/officeart/2009/3/layout/HorizontalOrganizationChart"/>
    <dgm:cxn modelId="{38ED7AAB-B534-B24B-A53E-B0ACF3EE1C1A}" srcId="{EA396543-E6FB-B047-BE99-A0A7E665E229}" destId="{F010527B-29A0-704B-94BC-71A6A3ABAC39}" srcOrd="2" destOrd="0" parTransId="{A4664377-EA78-7F49-9DD3-89BC1B9A3535}" sibTransId="{46A01CB7-4730-474D-A1AC-16AB5527501E}"/>
    <dgm:cxn modelId="{92B0EEAB-1434-3043-A869-A66910C3218D}" type="presOf" srcId="{F010527B-29A0-704B-94BC-71A6A3ABAC39}" destId="{8AE68FF3-1002-E14A-9018-BF2AE8ABCD8E}" srcOrd="0" destOrd="0" presId="urn:microsoft.com/office/officeart/2009/3/layout/HorizontalOrganizationChart"/>
    <dgm:cxn modelId="{B4A255E6-CB9F-5644-AE31-D2289E517623}" srcId="{15F4D226-0C10-0B4B-AC8A-0FAEB60EB85F}" destId="{33576752-DE1D-324E-9BEB-6FFD54AB124D}" srcOrd="2" destOrd="0" parTransId="{F43C2861-F8BE-8F4E-8E02-EBA7C5034246}" sibTransId="{6D8FFBD2-469F-BD4E-9CE9-E340AAFBD524}"/>
    <dgm:cxn modelId="{F341A57D-FD43-1C45-90E0-368E31782077}" type="presOf" srcId="{2BD88E66-8CFB-E94D-BFF1-0BEC3BDCF456}" destId="{E5C83D62-E9C6-2A44-869A-E1A01006086A}" srcOrd="0" destOrd="0" presId="urn:microsoft.com/office/officeart/2009/3/layout/HorizontalOrganizationChart"/>
    <dgm:cxn modelId="{89D2F4E2-E316-BB40-865B-54C7F46707E0}" type="presOf" srcId="{B13CE5CC-8B5D-9843-9D73-5AA832A70242}" destId="{C78F17DB-62DA-7C41-B880-8459D4372B47}" srcOrd="1" destOrd="0" presId="urn:microsoft.com/office/officeart/2009/3/layout/HorizontalOrganizationChart"/>
    <dgm:cxn modelId="{816FA49B-417E-2B4C-9D53-212F051CC1A5}" type="presOf" srcId="{9597055C-B528-6740-9FA1-4BCC1D6B626D}" destId="{2DD8D82C-1599-9147-A8B0-54F550A957FD}" srcOrd="0" destOrd="0" presId="urn:microsoft.com/office/officeart/2009/3/layout/HorizontalOrganizationChart"/>
    <dgm:cxn modelId="{3181C926-27E0-314B-AFE0-26D2807AB3D0}" srcId="{08AC3151-1874-3946-A375-EAACCCEA28F2}" destId="{D8304AA7-F8AF-1E48-B7CF-5A9CC5B54711}" srcOrd="2" destOrd="0" parTransId="{C8D9C8C1-38C0-CD44-91F1-9E9A0BA3F870}" sibTransId="{EFE48FA7-001F-4546-9EC7-D632752B84FC}"/>
    <dgm:cxn modelId="{F4B4AB3E-B0AD-5848-9E0D-E1A96C16B0BE}" type="presOf" srcId="{5325D05D-A886-7143-9C7C-4824C71B037F}" destId="{4BA1FFB4-335B-974B-A313-F4DED9CF30A0}" srcOrd="0" destOrd="0" presId="urn:microsoft.com/office/officeart/2009/3/layout/HorizontalOrganizationChart"/>
    <dgm:cxn modelId="{3A2E5006-5376-AB45-81DF-65115EAD8136}" type="presOf" srcId="{485520A6-8A53-2F4F-A1A4-F6397CD72C9F}" destId="{D6B0D12B-2BA8-2847-AA5B-33437CF1FA5D}" srcOrd="0" destOrd="0" presId="urn:microsoft.com/office/officeart/2009/3/layout/HorizontalOrganizationChart"/>
    <dgm:cxn modelId="{1B6ABD19-90B2-E240-8D77-90060365CB19}" type="presOf" srcId="{A0EF42B8-4699-7E43-AFB9-04303D502115}" destId="{23716476-09CE-3A4C-A305-1338655E5CD4}" srcOrd="0" destOrd="0" presId="urn:microsoft.com/office/officeart/2009/3/layout/HorizontalOrganizationChart"/>
    <dgm:cxn modelId="{87DC485F-25A2-2E46-A354-EA4F36818AAE}" type="presOf" srcId="{D81D9DB1-B644-9E45-A0AD-11BE5D157D00}" destId="{101507C5-0D0A-5B48-B26D-1D2A6068F6BB}" srcOrd="0" destOrd="0" presId="urn:microsoft.com/office/officeart/2009/3/layout/HorizontalOrganizationChart"/>
    <dgm:cxn modelId="{CA4B154F-01C8-5240-912D-4019337AB00D}" type="presOf" srcId="{74D141D4-904A-2248-BF02-55EAF11CF1FE}" destId="{EEF46C7E-6FE2-9C46-AAF6-753316FCADDE}" srcOrd="1" destOrd="0" presId="urn:microsoft.com/office/officeart/2009/3/layout/HorizontalOrganizationChart"/>
    <dgm:cxn modelId="{397DEDF2-6312-F249-9EC2-E39E7626C354}" srcId="{7EE1E6DF-A451-B743-8945-E9DB5C5ECC71}" destId="{FD590185-71C7-C341-AF1E-DCE0BBC4ADBF}" srcOrd="3" destOrd="0" parTransId="{D81D9DB1-B644-9E45-A0AD-11BE5D157D00}" sibTransId="{0EE843B6-1670-9140-9FD9-8F9B556D6A8A}"/>
    <dgm:cxn modelId="{9E1BDE91-F398-A642-BDC8-83573ACDF7B0}" type="presOf" srcId="{CC9B608A-EDD3-9547-9D7D-241CB9BD19F7}" destId="{45F92C9B-C67A-7F46-8EB7-CCEBA4207DC9}" srcOrd="1" destOrd="0" presId="urn:microsoft.com/office/officeart/2009/3/layout/HorizontalOrganizationChart"/>
    <dgm:cxn modelId="{CAFFAA06-B403-BC4F-9B63-7270148D1FAC}" type="presOf" srcId="{CC9B608A-EDD3-9547-9D7D-241CB9BD19F7}" destId="{7E441A51-8892-7B41-B846-CA77D5AF1256}" srcOrd="0" destOrd="0" presId="urn:microsoft.com/office/officeart/2009/3/layout/HorizontalOrganizationChart"/>
    <dgm:cxn modelId="{E498AEC0-A5F4-7549-938B-89DDE0F2B3B0}" type="presOf" srcId="{9ED50A6A-1D79-134C-83C5-57D95AA9498B}" destId="{33C6BF1E-D407-414E-B942-EE6E1D1998C9}" srcOrd="0" destOrd="0" presId="urn:microsoft.com/office/officeart/2009/3/layout/HorizontalOrganizationChart"/>
    <dgm:cxn modelId="{F820CD46-59DD-3A44-8D73-6D03BE157A2A}" srcId="{FD590185-71C7-C341-AF1E-DCE0BBC4ADBF}" destId="{CC9B608A-EDD3-9547-9D7D-241CB9BD19F7}" srcOrd="2" destOrd="0" parTransId="{B4DC76A4-3A96-C840-9B46-757E93DCA52C}" sibTransId="{364605C9-442B-8D44-9DDA-F5860D82BF35}"/>
    <dgm:cxn modelId="{C42D5CE5-C8C4-D14C-B34B-02FAE34DB366}" type="presOf" srcId="{7EE1E6DF-A451-B743-8945-E9DB5C5ECC71}" destId="{5E3CC6B1-877B-8645-AB2F-023486055F92}" srcOrd="0" destOrd="0" presId="urn:microsoft.com/office/officeart/2009/3/layout/HorizontalOrganizationChart"/>
    <dgm:cxn modelId="{E4004033-86AB-C44A-B5EB-1BB187115D26}" type="presOf" srcId="{3BDB2175-AA01-074F-9C38-8F66EB87AD9A}" destId="{8E981D9E-CA06-8E4F-8210-07EF55BB7090}" srcOrd="1" destOrd="0" presId="urn:microsoft.com/office/officeart/2009/3/layout/HorizontalOrganizationChart"/>
    <dgm:cxn modelId="{3B1B5C42-2F6D-4445-B7CC-9093B49F1926}" type="presOf" srcId="{3BDB2175-AA01-074F-9C38-8F66EB87AD9A}" destId="{69CF9FF6-1BFE-F04F-AB0A-2CA4D533B6E5}" srcOrd="0" destOrd="0" presId="urn:microsoft.com/office/officeart/2009/3/layout/HorizontalOrganizationChart"/>
    <dgm:cxn modelId="{39BA9580-E2F0-E24E-839A-CD9DC844D03D}" srcId="{FD590185-71C7-C341-AF1E-DCE0BBC4ADBF}" destId="{5A8BC455-2A89-3949-B64A-798EDA180E68}" srcOrd="0" destOrd="0" parTransId="{D6DD801B-1EE8-064F-83EC-FEA5BEC95861}" sibTransId="{2A99F4CA-3DB3-6449-8C14-00D33D60CCE8}"/>
    <dgm:cxn modelId="{A08438A3-8076-8540-9CB3-0D7F2D639D38}" type="presOf" srcId="{9A322DE6-947F-0A47-8450-236C7BAA1EBA}" destId="{5568CDF6-C4E5-8640-9864-159BBACC64F0}" srcOrd="0" destOrd="0" presId="urn:microsoft.com/office/officeart/2009/3/layout/HorizontalOrganizationChart"/>
    <dgm:cxn modelId="{B5D6F510-0268-DD4A-AF74-7C349C03E95C}" type="presOf" srcId="{FDE33FB0-4955-0A4A-B054-43C768A6F997}" destId="{7AA22D48-E88F-FC42-A5F8-948FE5889555}" srcOrd="0" destOrd="0" presId="urn:microsoft.com/office/officeart/2009/3/layout/HorizontalOrganizationChart"/>
    <dgm:cxn modelId="{CDCEE1C4-A750-4E4F-8CD8-2663B431694B}" type="presOf" srcId="{B4DC76A4-3A96-C840-9B46-757E93DCA52C}" destId="{B386100D-2E86-C342-8BD0-60654086FA50}" srcOrd="0" destOrd="0" presId="urn:microsoft.com/office/officeart/2009/3/layout/HorizontalOrganizationChart"/>
    <dgm:cxn modelId="{10D8FCF0-B208-7B43-8EF0-359329B4CA10}" type="presOf" srcId="{37B29F57-0DBA-494E-B44B-69BD3A72BF3F}" destId="{FC20043A-D8E6-EE40-A749-48A938A89034}" srcOrd="1" destOrd="0" presId="urn:microsoft.com/office/officeart/2009/3/layout/HorizontalOrganizationChart"/>
    <dgm:cxn modelId="{AAD8E6CF-5142-A349-8234-221D0F886103}" type="presOf" srcId="{1F97FC53-8FEC-2143-9317-9D5035235348}" destId="{15587AE4-1936-6147-A8AB-10049650F934}" srcOrd="1" destOrd="0" presId="urn:microsoft.com/office/officeart/2009/3/layout/HorizontalOrganizationChart"/>
    <dgm:cxn modelId="{9947CA11-B4BE-0844-A136-D02E922EC047}" type="presOf" srcId="{08AC3151-1874-3946-A375-EAACCCEA28F2}" destId="{578F8B30-5BF5-9147-8B2E-50C8D22B11FD}" srcOrd="0" destOrd="0" presId="urn:microsoft.com/office/officeart/2009/3/layout/HorizontalOrganizationChart"/>
    <dgm:cxn modelId="{FFAC7B3F-5886-C844-8481-EB9EC576280D}" type="presOf" srcId="{2BD88E66-8CFB-E94D-BFF1-0BEC3BDCF456}" destId="{7FBE5002-9F62-E847-9DAE-0C7A7E073780}" srcOrd="1" destOrd="0" presId="urn:microsoft.com/office/officeart/2009/3/layout/HorizontalOrganizationChart"/>
    <dgm:cxn modelId="{858459E2-DA02-054E-AA33-1B52087B05D3}" type="presOf" srcId="{164CF542-7158-6F47-984D-8F18BE2C6FEF}" destId="{A13DA931-4734-CD4D-98C2-EEC8E9803F80}" srcOrd="1" destOrd="0" presId="urn:microsoft.com/office/officeart/2009/3/layout/HorizontalOrganizationChart"/>
    <dgm:cxn modelId="{D7682CD7-A266-924C-BF63-E74E62C09CF6}" type="presOf" srcId="{5A8BC455-2A89-3949-B64A-798EDA180E68}" destId="{2B5BBC03-EDDA-F446-817D-9C15D16EA2E6}" srcOrd="1" destOrd="0" presId="urn:microsoft.com/office/officeart/2009/3/layout/HorizontalOrganizationChart"/>
    <dgm:cxn modelId="{398FD935-1049-DD49-9CD7-A194B9EB7D51}" type="presOf" srcId="{7FF0B2AA-CFB1-024E-B689-CF9C3C46B2D3}" destId="{F09B1A02-2929-924A-8BE4-C7593761700B}" srcOrd="0" destOrd="0" presId="urn:microsoft.com/office/officeart/2009/3/layout/HorizontalOrganizationChart"/>
    <dgm:cxn modelId="{6C4D108B-42E4-9A4F-ADCF-19A1050294E6}" type="presOf" srcId="{83ECE1A1-987C-A646-8632-F126D1F89D46}" destId="{54E9AF2D-A62E-3B41-84D8-6FA7877BD523}" srcOrd="0" destOrd="0" presId="urn:microsoft.com/office/officeart/2009/3/layout/HorizontalOrganizationChart"/>
    <dgm:cxn modelId="{B697B44F-737C-3A4A-AB8E-8B639D9D24E3}" type="presOf" srcId="{FD590185-71C7-C341-AF1E-DCE0BBC4ADBF}" destId="{2CBF27A2-5B35-1546-B321-884CCD293B6C}" srcOrd="1" destOrd="0" presId="urn:microsoft.com/office/officeart/2009/3/layout/HorizontalOrganizationChart"/>
    <dgm:cxn modelId="{7C8A294E-AECB-7144-8D79-A21204886EEA}" type="presOf" srcId="{B13CE5CC-8B5D-9843-9D73-5AA832A70242}" destId="{C6579A7A-8316-B543-BAFF-24C944BFED75}" srcOrd="0" destOrd="0" presId="urn:microsoft.com/office/officeart/2009/3/layout/HorizontalOrganizationChart"/>
    <dgm:cxn modelId="{C583AF4A-948D-1444-ACB0-9A0FD4E719D7}" srcId="{673BE2AD-3DBF-B94D-909E-B6B10668AD1A}" destId="{7EE1E6DF-A451-B743-8945-E9DB5C5ECC71}" srcOrd="0" destOrd="0" parTransId="{23C03697-598E-AE46-9FF9-1D6658AD78BC}" sibTransId="{DB004CB9-DD5F-EF44-BF4B-A38245D26AE0}"/>
    <dgm:cxn modelId="{ADF5A227-2DE3-684D-9E11-846B6BCD59FC}" type="presOf" srcId="{D7B9D86C-C5D7-3742-8854-1A06C87A061F}" destId="{D179C4C1-D91C-684E-8D1C-D86E6F84B831}" srcOrd="0" destOrd="0" presId="urn:microsoft.com/office/officeart/2009/3/layout/HorizontalOrganizationChart"/>
    <dgm:cxn modelId="{6A828D13-E5BD-3644-8412-7227B9DA6051}" type="presOf" srcId="{33576752-DE1D-324E-9BEB-6FFD54AB124D}" destId="{47C00650-4D90-D64E-82C8-867EF787B943}" srcOrd="1" destOrd="0" presId="urn:microsoft.com/office/officeart/2009/3/layout/HorizontalOrganizationChart"/>
    <dgm:cxn modelId="{1AC73399-E7A2-9445-AF04-947E66E61546}" srcId="{7EE1E6DF-A451-B743-8945-E9DB5C5ECC71}" destId="{08AC3151-1874-3946-A375-EAACCCEA28F2}" srcOrd="0" destOrd="0" parTransId="{9597055C-B528-6740-9FA1-4BCC1D6B626D}" sibTransId="{5467D4AD-0A52-B247-8E2B-7DEF1F0E4DCD}"/>
    <dgm:cxn modelId="{58994A9E-7830-D042-8E1D-95A5B26D3984}" type="presOf" srcId="{F00590A2-1799-3344-8F4E-D1610FDA6008}" destId="{A50E85EE-2A02-1A40-9CEB-8023D10A3AB3}" srcOrd="0" destOrd="0" presId="urn:microsoft.com/office/officeart/2009/3/layout/HorizontalOrganizationChart"/>
    <dgm:cxn modelId="{24B89D1B-D8EE-494D-A6AE-78864BD17929}" type="presOf" srcId="{8514807E-057A-5A46-B3B2-2F7647BA4F56}" destId="{355AC5B9-5DCA-E842-A68D-00A822F71501}" srcOrd="1" destOrd="0" presId="urn:microsoft.com/office/officeart/2009/3/layout/HorizontalOrganizationChart"/>
    <dgm:cxn modelId="{8AFABC0F-DAFE-FF49-A3F8-3AA9FB0C721A}" type="presOf" srcId="{011AE1D3-3A67-CD4E-9715-E257CF336B3B}" destId="{C4B0B037-E923-5844-AA19-8AF96D8CD6EC}" srcOrd="0" destOrd="0" presId="urn:microsoft.com/office/officeart/2009/3/layout/HorizontalOrganizationChart"/>
    <dgm:cxn modelId="{E201D346-F78E-CD41-9B5C-4BC87783F995}" type="presOf" srcId="{FAC973E8-5D48-1844-9055-FE93DF7C8CDD}" destId="{A41965E4-B49A-F346-81E5-896ED4711273}" srcOrd="0" destOrd="0" presId="urn:microsoft.com/office/officeart/2009/3/layout/HorizontalOrganizationChart"/>
    <dgm:cxn modelId="{1ED60D99-92C8-6646-BC97-073BD80690C8}" type="presOf" srcId="{AE8EE06C-502B-5E4B-A065-82DE4A74F625}" destId="{51F529BB-6668-DE4C-9CE5-22DA154ED4C0}" srcOrd="0" destOrd="0" presId="urn:microsoft.com/office/officeart/2009/3/layout/HorizontalOrganizationChart"/>
    <dgm:cxn modelId="{EDB00B6A-E9FF-FE41-95A6-66F8FF6C2A2C}" srcId="{011AE1D3-3A67-CD4E-9715-E257CF336B3B}" destId="{7FF0B2AA-CFB1-024E-B689-CF9C3C46B2D3}" srcOrd="0" destOrd="0" parTransId="{C780E432-53A1-5D43-A05D-7952B923EF81}" sibTransId="{030AAC66-ED6C-5F4D-9BCB-73D8947E5066}"/>
    <dgm:cxn modelId="{B537440D-4B8B-AC4D-8216-FE839FA515F1}" srcId="{7EE1E6DF-A451-B743-8945-E9DB5C5ECC71}" destId="{011AE1D3-3A67-CD4E-9715-E257CF336B3B}" srcOrd="4" destOrd="0" parTransId="{9A322DE6-947F-0A47-8450-236C7BAA1EBA}" sibTransId="{1BB6F047-1088-6344-9054-E1121A4435B1}"/>
    <dgm:cxn modelId="{DCE1CE20-5915-9A44-BE6C-EEC9F5EE9C4B}" type="presOf" srcId="{5A8BC455-2A89-3949-B64A-798EDA180E68}" destId="{D01BF562-02F0-B642-A642-EE9B319A1A2A}" srcOrd="0" destOrd="0" presId="urn:microsoft.com/office/officeart/2009/3/layout/HorizontalOrganizationChart"/>
    <dgm:cxn modelId="{3D3E11DA-D5A5-3648-AF35-BA1CDE73511B}" srcId="{7EE1E6DF-A451-B743-8945-E9DB5C5ECC71}" destId="{15F4D226-0C10-0B4B-AC8A-0FAEB60EB85F}" srcOrd="2" destOrd="0" parTransId="{5325D05D-A886-7143-9C7C-4824C71B037F}" sibTransId="{FC40610B-D2FE-DA4C-AAE0-683EEDEA2AFB}"/>
    <dgm:cxn modelId="{1373FC08-17C2-E143-BBC1-98914D57FBEB}" srcId="{08AC3151-1874-3946-A375-EAACCCEA28F2}" destId="{1238D103-A240-0F43-9766-DE88AC49B2DE}" srcOrd="0" destOrd="0" parTransId="{A0EF42B8-4699-7E43-AFB9-04303D502115}" sibTransId="{368FF275-EA35-D44E-B01C-D278401541F0}"/>
    <dgm:cxn modelId="{28BFE065-97D0-A448-86CA-75A3A89FCC57}" type="presOf" srcId="{75C10E79-6A86-734F-A355-403109FEBD36}" destId="{9ADB1E6D-16F6-9A4D-A163-304882D361AF}" srcOrd="0" destOrd="0" presId="urn:microsoft.com/office/officeart/2009/3/layout/HorizontalOrganizationChart"/>
    <dgm:cxn modelId="{36F8161B-3429-A24D-A0F7-AB48082D2987}" srcId="{EA396543-E6FB-B047-BE99-A0A7E665E229}" destId="{8514807E-057A-5A46-B3B2-2F7647BA4F56}" srcOrd="0" destOrd="0" parTransId="{FDE33FB0-4955-0A4A-B054-43C768A6F997}" sibTransId="{78D3CE8E-5076-C740-B921-1AAB9AD38414}"/>
    <dgm:cxn modelId="{2087815D-20F8-2C4F-B331-76374B4D5900}" type="presOf" srcId="{673BE2AD-3DBF-B94D-909E-B6B10668AD1A}" destId="{D12D2C79-5D5E-1240-8330-59CBBED987D1}" srcOrd="0" destOrd="0" presId="urn:microsoft.com/office/officeart/2009/3/layout/HorizontalOrganizationChart"/>
    <dgm:cxn modelId="{286082B8-9C35-C14C-A870-0EF23F86AE45}" type="presOf" srcId="{F010527B-29A0-704B-94BC-71A6A3ABAC39}" destId="{10695FAF-FC8B-7A4F-B4FE-FF4D60792073}" srcOrd="1" destOrd="0" presId="urn:microsoft.com/office/officeart/2009/3/layout/HorizontalOrganizationChart"/>
    <dgm:cxn modelId="{08E19C37-1269-4043-AB9D-4DAC5D3BF913}" type="presOf" srcId="{18006D0B-462E-9C41-822F-EE3CC9B54104}" destId="{21D2EA63-CE59-4345-9039-6E2B07622896}" srcOrd="0" destOrd="0" presId="urn:microsoft.com/office/officeart/2009/3/layout/HorizontalOrganizationChart"/>
    <dgm:cxn modelId="{5B91BCB6-5C71-FD40-BAD2-AD68859B56DD}" type="presOf" srcId="{AE3B538D-6CA4-0C4A-B9BE-8AE108618C35}" destId="{7B303401-47B9-F546-A6CF-5677A55BAE57}" srcOrd="0" destOrd="0" presId="urn:microsoft.com/office/officeart/2009/3/layout/HorizontalOrganizationChart"/>
    <dgm:cxn modelId="{6572FCE7-4A85-6749-AEB5-FB8D35BDC727}" type="presOf" srcId="{D8304AA7-F8AF-1E48-B7CF-5A9CC5B54711}" destId="{F32F75DD-F49D-4C49-9B10-6C78F682AE85}" srcOrd="0" destOrd="0" presId="urn:microsoft.com/office/officeart/2009/3/layout/HorizontalOrganizationChart"/>
    <dgm:cxn modelId="{8A567AC4-975C-5145-8ABE-4E4A15D1AFCE}" srcId="{15F4D226-0C10-0B4B-AC8A-0FAEB60EB85F}" destId="{74D141D4-904A-2248-BF02-55EAF11CF1FE}" srcOrd="3" destOrd="0" parTransId="{E654D692-6A0E-3B4C-8F30-E2AF95A957C6}" sibTransId="{506A0EC9-E285-584C-8D16-DE319BBA6268}"/>
    <dgm:cxn modelId="{67AD269E-532E-3F4D-973E-59D59E475CA5}" type="presOf" srcId="{F00590A2-1799-3344-8F4E-D1610FDA6008}" destId="{22B8843C-B6C1-BB4B-8C83-E5D11C3DFBE0}" srcOrd="1" destOrd="0" presId="urn:microsoft.com/office/officeart/2009/3/layout/HorizontalOrganizationChart"/>
    <dgm:cxn modelId="{1B8D4D82-8558-9841-A51B-EAF9BB32574D}" srcId="{EA396543-E6FB-B047-BE99-A0A7E665E229}" destId="{75C10E79-6A86-734F-A355-403109FEBD36}" srcOrd="3" destOrd="0" parTransId="{485520A6-8A53-2F4F-A1A4-F6397CD72C9F}" sibTransId="{3AB521EA-4184-134B-96FB-CCA5C5D7ABBD}"/>
    <dgm:cxn modelId="{CF322F50-D27C-A14E-93B4-CC4AF3860D76}" type="presOf" srcId="{7EE1E6DF-A451-B743-8945-E9DB5C5ECC71}" destId="{CB304CB0-E9E5-7842-8D8A-9D6307040B01}" srcOrd="1" destOrd="0" presId="urn:microsoft.com/office/officeart/2009/3/layout/HorizontalOrganizationChart"/>
    <dgm:cxn modelId="{52A33C13-06F7-184C-AAC5-2B11D18E43B1}" type="presOf" srcId="{1238D103-A240-0F43-9766-DE88AC49B2DE}" destId="{613D1684-4C1E-C148-9F11-83F7C634027B}" srcOrd="1" destOrd="0" presId="urn:microsoft.com/office/officeart/2009/3/layout/HorizontalOrganizationChart"/>
    <dgm:cxn modelId="{BA8AE2BA-0FE5-0144-B681-8250F006F3D1}" type="presOf" srcId="{A4664377-EA78-7F49-9DD3-89BC1B9A3535}" destId="{44C90681-9847-9248-A70E-F0893EB50EF1}" srcOrd="0" destOrd="0" presId="urn:microsoft.com/office/officeart/2009/3/layout/HorizontalOrganizationChart"/>
    <dgm:cxn modelId="{A2BBBFA7-6122-3347-A047-686343D60F96}" type="presOf" srcId="{EA396543-E6FB-B047-BE99-A0A7E665E229}" destId="{118815A6-C614-D649-82F5-CF4E0670DA05}" srcOrd="0" destOrd="0" presId="urn:microsoft.com/office/officeart/2009/3/layout/HorizontalOrganizationChart"/>
    <dgm:cxn modelId="{E1567DFF-B612-5C4F-AC45-7D8D8ED13601}" type="presOf" srcId="{75C10E79-6A86-734F-A355-403109FEBD36}" destId="{513416AD-7D71-2444-897E-AC76B4DE0387}" srcOrd="1" destOrd="0" presId="urn:microsoft.com/office/officeart/2009/3/layout/HorizontalOrganizationChart"/>
    <dgm:cxn modelId="{A06F5F65-7E2A-6C42-B075-11587CD7A848}" type="presOf" srcId="{74D141D4-904A-2248-BF02-55EAF11CF1FE}" destId="{AB47B93F-B55E-8C4F-8248-DB0B6701CB5D}" srcOrd="0" destOrd="0" presId="urn:microsoft.com/office/officeart/2009/3/layout/HorizontalOrganizationChart"/>
    <dgm:cxn modelId="{DFA92009-DB90-6549-A8A6-597B5E059E87}" type="presOf" srcId="{85B30A7D-D5B6-6741-BA56-457D33FD9DD1}" destId="{277E8422-3F2B-C24F-AB9F-7261F6B497F1}" srcOrd="0" destOrd="0" presId="urn:microsoft.com/office/officeart/2009/3/layout/HorizontalOrganizationChart"/>
    <dgm:cxn modelId="{85A5B120-F746-3C4F-8872-B0D5E3A91013}" type="presOf" srcId="{0C5559EA-5A38-264E-8466-76AEF901A8DF}" destId="{691EC662-0BD3-7140-8789-CA12CF31709A}" srcOrd="0" destOrd="0" presId="urn:microsoft.com/office/officeart/2009/3/layout/HorizontalOrganizationChart"/>
    <dgm:cxn modelId="{5C01E222-CDB3-9A42-84BF-FE3DB0C9BA1F}" type="presOf" srcId="{8514807E-057A-5A46-B3B2-2F7647BA4F56}" destId="{0C0B9BCF-F78F-4A4B-A5C9-A2C640EF0A63}" srcOrd="0" destOrd="0" presId="urn:microsoft.com/office/officeart/2009/3/layout/HorizontalOrganizationChart"/>
    <dgm:cxn modelId="{C8D4A3A0-66EA-3147-A7C1-AB2F07B28D58}" type="presOf" srcId="{37B29F57-0DBA-494E-B44B-69BD3A72BF3F}" destId="{5F0C3ECC-D67E-724B-89CD-77170EFD5A65}" srcOrd="0" destOrd="0" presId="urn:microsoft.com/office/officeart/2009/3/layout/HorizontalOrganizationChart"/>
    <dgm:cxn modelId="{B4E3DED4-7AF8-4A4A-A266-0E15D3BAF6AC}" type="presParOf" srcId="{D12D2C79-5D5E-1240-8330-59CBBED987D1}" destId="{040D9054-E412-394A-A4E2-3658A06DABA9}" srcOrd="0" destOrd="0" presId="urn:microsoft.com/office/officeart/2009/3/layout/HorizontalOrganizationChart"/>
    <dgm:cxn modelId="{85A5770D-5014-A84E-9853-AF3EAB1067A1}" type="presParOf" srcId="{040D9054-E412-394A-A4E2-3658A06DABA9}" destId="{33352E70-B069-D24F-8776-6AFCEB9D8C55}" srcOrd="0" destOrd="0" presId="urn:microsoft.com/office/officeart/2009/3/layout/HorizontalOrganizationChart"/>
    <dgm:cxn modelId="{D366DE73-B4E6-0240-A919-BDA76D577CC7}" type="presParOf" srcId="{33352E70-B069-D24F-8776-6AFCEB9D8C55}" destId="{5E3CC6B1-877B-8645-AB2F-023486055F92}" srcOrd="0" destOrd="0" presId="urn:microsoft.com/office/officeart/2009/3/layout/HorizontalOrganizationChart"/>
    <dgm:cxn modelId="{C9D3FF09-41E6-3941-AF4C-EE55008BE768}" type="presParOf" srcId="{33352E70-B069-D24F-8776-6AFCEB9D8C55}" destId="{CB304CB0-E9E5-7842-8D8A-9D6307040B01}" srcOrd="1" destOrd="0" presId="urn:microsoft.com/office/officeart/2009/3/layout/HorizontalOrganizationChart"/>
    <dgm:cxn modelId="{484F232E-54D3-C74B-8DF9-6094DD4E112C}" type="presParOf" srcId="{040D9054-E412-394A-A4E2-3658A06DABA9}" destId="{EB1C43F6-015F-0E4F-91F4-F48A3048AB61}" srcOrd="1" destOrd="0" presId="urn:microsoft.com/office/officeart/2009/3/layout/HorizontalOrganizationChart"/>
    <dgm:cxn modelId="{F31765AA-AC7D-EA4E-9B43-7A9BD2C8F99D}" type="presParOf" srcId="{EB1C43F6-015F-0E4F-91F4-F48A3048AB61}" destId="{2DD8D82C-1599-9147-A8B0-54F550A957FD}" srcOrd="0" destOrd="0" presId="urn:microsoft.com/office/officeart/2009/3/layout/HorizontalOrganizationChart"/>
    <dgm:cxn modelId="{F14D98FC-B455-4940-89C6-3F3F2DA1A019}" type="presParOf" srcId="{EB1C43F6-015F-0E4F-91F4-F48A3048AB61}" destId="{80CCD856-333C-3A46-AC7C-297A3668D2C5}" srcOrd="1" destOrd="0" presId="urn:microsoft.com/office/officeart/2009/3/layout/HorizontalOrganizationChart"/>
    <dgm:cxn modelId="{83B0B0B7-621F-4F4F-9542-6AB558BA7140}" type="presParOf" srcId="{80CCD856-333C-3A46-AC7C-297A3668D2C5}" destId="{68CE95D7-BE48-9B43-92E4-3682B80F90F0}" srcOrd="0" destOrd="0" presId="urn:microsoft.com/office/officeart/2009/3/layout/HorizontalOrganizationChart"/>
    <dgm:cxn modelId="{0D7066C1-1906-9546-A312-D6E0AFD6764A}" type="presParOf" srcId="{68CE95D7-BE48-9B43-92E4-3682B80F90F0}" destId="{578F8B30-5BF5-9147-8B2E-50C8D22B11FD}" srcOrd="0" destOrd="0" presId="urn:microsoft.com/office/officeart/2009/3/layout/HorizontalOrganizationChart"/>
    <dgm:cxn modelId="{4D68226A-D15A-F641-BF34-9C88E7E39160}" type="presParOf" srcId="{68CE95D7-BE48-9B43-92E4-3682B80F90F0}" destId="{F9172D81-9CC2-704B-9EB3-E97B9D926E7D}" srcOrd="1" destOrd="0" presId="urn:microsoft.com/office/officeart/2009/3/layout/HorizontalOrganizationChart"/>
    <dgm:cxn modelId="{710AE510-9B87-784A-BE94-88A11B35045E}" type="presParOf" srcId="{80CCD856-333C-3A46-AC7C-297A3668D2C5}" destId="{B7583E20-58CD-E94A-9913-4C00B173CF4A}" srcOrd="1" destOrd="0" presId="urn:microsoft.com/office/officeart/2009/3/layout/HorizontalOrganizationChart"/>
    <dgm:cxn modelId="{A66C2763-8790-8E47-9F89-031F2A46D3BB}" type="presParOf" srcId="{B7583E20-58CD-E94A-9913-4C00B173CF4A}" destId="{23716476-09CE-3A4C-A305-1338655E5CD4}" srcOrd="0" destOrd="0" presId="urn:microsoft.com/office/officeart/2009/3/layout/HorizontalOrganizationChart"/>
    <dgm:cxn modelId="{5A916CCA-45E3-D647-B994-92985208D9FC}" type="presParOf" srcId="{B7583E20-58CD-E94A-9913-4C00B173CF4A}" destId="{96EBEF06-B9BC-5347-9194-E4EEDA460F88}" srcOrd="1" destOrd="0" presId="urn:microsoft.com/office/officeart/2009/3/layout/HorizontalOrganizationChart"/>
    <dgm:cxn modelId="{3BFCC507-4948-A84B-B50B-45EC54167CF7}" type="presParOf" srcId="{96EBEF06-B9BC-5347-9194-E4EEDA460F88}" destId="{7E8FB71A-1EDF-0F42-916D-A5C7EF35B47D}" srcOrd="0" destOrd="0" presId="urn:microsoft.com/office/officeart/2009/3/layout/HorizontalOrganizationChart"/>
    <dgm:cxn modelId="{C0A61A87-3171-0748-B418-52DE3F874394}" type="presParOf" srcId="{7E8FB71A-1EDF-0F42-916D-A5C7EF35B47D}" destId="{FDB60C50-6EED-E84D-8E7B-6659AEECC920}" srcOrd="0" destOrd="0" presId="urn:microsoft.com/office/officeart/2009/3/layout/HorizontalOrganizationChart"/>
    <dgm:cxn modelId="{1163E05C-D398-4446-890B-799DA57969C3}" type="presParOf" srcId="{7E8FB71A-1EDF-0F42-916D-A5C7EF35B47D}" destId="{613D1684-4C1E-C148-9F11-83F7C634027B}" srcOrd="1" destOrd="0" presId="urn:microsoft.com/office/officeart/2009/3/layout/HorizontalOrganizationChart"/>
    <dgm:cxn modelId="{1EE133D9-812E-E444-B3D3-E0AB92750727}" type="presParOf" srcId="{96EBEF06-B9BC-5347-9194-E4EEDA460F88}" destId="{DAA08150-9618-874D-AB6D-8671CFB18566}" srcOrd="1" destOrd="0" presId="urn:microsoft.com/office/officeart/2009/3/layout/HorizontalOrganizationChart"/>
    <dgm:cxn modelId="{384BA1DD-956C-1D41-877C-98DDA9FA2450}" type="presParOf" srcId="{96EBEF06-B9BC-5347-9194-E4EEDA460F88}" destId="{65C90683-875E-0F44-9AB7-C7BFA0DCBD31}" srcOrd="2" destOrd="0" presId="urn:microsoft.com/office/officeart/2009/3/layout/HorizontalOrganizationChart"/>
    <dgm:cxn modelId="{049E1F6F-6B0A-B84F-ACB0-B886BB4D8397}" type="presParOf" srcId="{B7583E20-58CD-E94A-9913-4C00B173CF4A}" destId="{277E8422-3F2B-C24F-AB9F-7261F6B497F1}" srcOrd="2" destOrd="0" presId="urn:microsoft.com/office/officeart/2009/3/layout/HorizontalOrganizationChart"/>
    <dgm:cxn modelId="{5E52DFF3-9D7A-C44B-965A-71B072CE473B}" type="presParOf" srcId="{B7583E20-58CD-E94A-9913-4C00B173CF4A}" destId="{1793FF72-8C1A-964C-B460-0B0F6452E5E0}" srcOrd="3" destOrd="0" presId="urn:microsoft.com/office/officeart/2009/3/layout/HorizontalOrganizationChart"/>
    <dgm:cxn modelId="{CCE20EE2-4BBD-9442-A56F-7712148B84C8}" type="presParOf" srcId="{1793FF72-8C1A-964C-B460-0B0F6452E5E0}" destId="{25E44C41-3A0B-8949-B45A-EEF055BDDC0A}" srcOrd="0" destOrd="0" presId="urn:microsoft.com/office/officeart/2009/3/layout/HorizontalOrganizationChart"/>
    <dgm:cxn modelId="{736BD7D7-0BE2-1043-B1A4-AADFB2AE994E}" type="presParOf" srcId="{25E44C41-3A0B-8949-B45A-EEF055BDDC0A}" destId="{6FC6D3B1-A7BA-6E46-B039-A8AE73D50938}" srcOrd="0" destOrd="0" presId="urn:microsoft.com/office/officeart/2009/3/layout/HorizontalOrganizationChart"/>
    <dgm:cxn modelId="{DA70735E-6320-7344-8A2B-1166F3C07F09}" type="presParOf" srcId="{25E44C41-3A0B-8949-B45A-EEF055BDDC0A}" destId="{A13DA931-4734-CD4D-98C2-EEC8E9803F80}" srcOrd="1" destOrd="0" presId="urn:microsoft.com/office/officeart/2009/3/layout/HorizontalOrganizationChart"/>
    <dgm:cxn modelId="{4A88BB31-5E73-384C-9C3E-0F8AE57ED328}" type="presParOf" srcId="{1793FF72-8C1A-964C-B460-0B0F6452E5E0}" destId="{7D011442-0B1C-CF4B-8386-6397A52FC096}" srcOrd="1" destOrd="0" presId="urn:microsoft.com/office/officeart/2009/3/layout/HorizontalOrganizationChart"/>
    <dgm:cxn modelId="{58D48417-F897-BF43-A8FB-BB22AEB46936}" type="presParOf" srcId="{1793FF72-8C1A-964C-B460-0B0F6452E5E0}" destId="{F2A711DB-0F0F-264B-9CFB-64916D81F908}" srcOrd="2" destOrd="0" presId="urn:microsoft.com/office/officeart/2009/3/layout/HorizontalOrganizationChart"/>
    <dgm:cxn modelId="{1B0D3AC9-8847-5C4A-8CD7-C005894A1478}" type="presParOf" srcId="{B7583E20-58CD-E94A-9913-4C00B173CF4A}" destId="{7ED5652C-73B4-DC41-84A8-B61E0E33AE28}" srcOrd="4" destOrd="0" presId="urn:microsoft.com/office/officeart/2009/3/layout/HorizontalOrganizationChart"/>
    <dgm:cxn modelId="{DBCBC796-B941-C540-882C-1E0F85EFF355}" type="presParOf" srcId="{B7583E20-58CD-E94A-9913-4C00B173CF4A}" destId="{481B85C4-9DB7-BB49-8643-26614E95745C}" srcOrd="5" destOrd="0" presId="urn:microsoft.com/office/officeart/2009/3/layout/HorizontalOrganizationChart"/>
    <dgm:cxn modelId="{17664CE6-EFE4-BA4F-9894-596106CA8C69}" type="presParOf" srcId="{481B85C4-9DB7-BB49-8643-26614E95745C}" destId="{E0B197FE-683E-0645-B9E2-81E90CD27968}" srcOrd="0" destOrd="0" presId="urn:microsoft.com/office/officeart/2009/3/layout/HorizontalOrganizationChart"/>
    <dgm:cxn modelId="{74397AFF-74E1-AB45-9D38-948DE5C61B3B}" type="presParOf" srcId="{E0B197FE-683E-0645-B9E2-81E90CD27968}" destId="{F32F75DD-F49D-4C49-9B10-6C78F682AE85}" srcOrd="0" destOrd="0" presId="urn:microsoft.com/office/officeart/2009/3/layout/HorizontalOrganizationChart"/>
    <dgm:cxn modelId="{D42A594F-7842-964B-828D-9D095FE6A240}" type="presParOf" srcId="{E0B197FE-683E-0645-B9E2-81E90CD27968}" destId="{A2F6C99A-E62A-384E-956C-5CD0771F810F}" srcOrd="1" destOrd="0" presId="urn:microsoft.com/office/officeart/2009/3/layout/HorizontalOrganizationChart"/>
    <dgm:cxn modelId="{4F8096F7-45DB-5F44-9295-88D935DD05F0}" type="presParOf" srcId="{481B85C4-9DB7-BB49-8643-26614E95745C}" destId="{0C0AB0D6-1069-AF4F-940C-D66A9AB95F7A}" srcOrd="1" destOrd="0" presId="urn:microsoft.com/office/officeart/2009/3/layout/HorizontalOrganizationChart"/>
    <dgm:cxn modelId="{CEC1F663-6955-BC45-8880-3673FBCB8C30}" type="presParOf" srcId="{481B85C4-9DB7-BB49-8643-26614E95745C}" destId="{77CF1623-840F-AE47-A38D-63EC80E3C670}" srcOrd="2" destOrd="0" presId="urn:microsoft.com/office/officeart/2009/3/layout/HorizontalOrganizationChart"/>
    <dgm:cxn modelId="{E4A5CC14-8CB0-BF42-B51E-C6F10C3B4668}" type="presParOf" srcId="{B7583E20-58CD-E94A-9913-4C00B173CF4A}" destId="{691EC662-0BD3-7140-8789-CA12CF31709A}" srcOrd="6" destOrd="0" presId="urn:microsoft.com/office/officeart/2009/3/layout/HorizontalOrganizationChart"/>
    <dgm:cxn modelId="{CFF57231-06FE-2743-81DF-FC424A38C157}" type="presParOf" srcId="{B7583E20-58CD-E94A-9913-4C00B173CF4A}" destId="{CF1398F3-666A-2040-99FC-F180B4F235D3}" srcOrd="7" destOrd="0" presId="urn:microsoft.com/office/officeart/2009/3/layout/HorizontalOrganizationChart"/>
    <dgm:cxn modelId="{BCEAF48D-BD10-2740-8045-502E5B4D99B6}" type="presParOf" srcId="{CF1398F3-666A-2040-99FC-F180B4F235D3}" destId="{527F3EC5-A2CD-3E48-9F1A-7236B27AABDD}" srcOrd="0" destOrd="0" presId="urn:microsoft.com/office/officeart/2009/3/layout/HorizontalOrganizationChart"/>
    <dgm:cxn modelId="{7538A7F6-FFB9-B145-A70D-45A4A945423D}" type="presParOf" srcId="{527F3EC5-A2CD-3E48-9F1A-7236B27AABDD}" destId="{A50E85EE-2A02-1A40-9CEB-8023D10A3AB3}" srcOrd="0" destOrd="0" presId="urn:microsoft.com/office/officeart/2009/3/layout/HorizontalOrganizationChart"/>
    <dgm:cxn modelId="{7347A704-E65E-B943-96EE-E8C0D10BADBF}" type="presParOf" srcId="{527F3EC5-A2CD-3E48-9F1A-7236B27AABDD}" destId="{22B8843C-B6C1-BB4B-8C83-E5D11C3DFBE0}" srcOrd="1" destOrd="0" presId="urn:microsoft.com/office/officeart/2009/3/layout/HorizontalOrganizationChart"/>
    <dgm:cxn modelId="{1B217BE2-22E4-934B-9338-0729BDE77D73}" type="presParOf" srcId="{CF1398F3-666A-2040-99FC-F180B4F235D3}" destId="{79F2EADE-ADBA-5640-B0EE-05F5D39F69D5}" srcOrd="1" destOrd="0" presId="urn:microsoft.com/office/officeart/2009/3/layout/HorizontalOrganizationChart"/>
    <dgm:cxn modelId="{414DEF1D-5D97-2747-A06D-50A05A9164F5}" type="presParOf" srcId="{CF1398F3-666A-2040-99FC-F180B4F235D3}" destId="{79E5709D-DD7B-864B-A2C6-C9A4EC7B4A7F}" srcOrd="2" destOrd="0" presId="urn:microsoft.com/office/officeart/2009/3/layout/HorizontalOrganizationChart"/>
    <dgm:cxn modelId="{8C9923EE-A2D4-AC4B-83E5-F6C728A1F364}" type="presParOf" srcId="{80CCD856-333C-3A46-AC7C-297A3668D2C5}" destId="{114F98AD-7160-164E-A645-E44BF70C611D}" srcOrd="2" destOrd="0" presId="urn:microsoft.com/office/officeart/2009/3/layout/HorizontalOrganizationChart"/>
    <dgm:cxn modelId="{DFDB84C2-CF51-944B-A593-BA44119A9383}" type="presParOf" srcId="{EB1C43F6-015F-0E4F-91F4-F48A3048AB61}" destId="{B618C506-FA8E-4E4A-802E-41C31A8A9515}" srcOrd="2" destOrd="0" presId="urn:microsoft.com/office/officeart/2009/3/layout/HorizontalOrganizationChart"/>
    <dgm:cxn modelId="{B32B64D5-0E45-1C40-9196-702A9FEB7C3A}" type="presParOf" srcId="{EB1C43F6-015F-0E4F-91F4-F48A3048AB61}" destId="{F5FF2683-A9CD-674E-91DC-FAF085444FF7}" srcOrd="3" destOrd="0" presId="urn:microsoft.com/office/officeart/2009/3/layout/HorizontalOrganizationChart"/>
    <dgm:cxn modelId="{6B9E0360-D746-204D-8830-8C004944AAAB}" type="presParOf" srcId="{F5FF2683-A9CD-674E-91DC-FAF085444FF7}" destId="{EFF929A3-2B5E-8C41-9EC2-B3545D9C248D}" srcOrd="0" destOrd="0" presId="urn:microsoft.com/office/officeart/2009/3/layout/HorizontalOrganizationChart"/>
    <dgm:cxn modelId="{3E4301E2-298E-FB45-9A99-7DEA67B19A68}" type="presParOf" srcId="{EFF929A3-2B5E-8C41-9EC2-B3545D9C248D}" destId="{118815A6-C614-D649-82F5-CF4E0670DA05}" srcOrd="0" destOrd="0" presId="urn:microsoft.com/office/officeart/2009/3/layout/HorizontalOrganizationChart"/>
    <dgm:cxn modelId="{F96D1864-D731-014A-94DD-E404C58BC2A2}" type="presParOf" srcId="{EFF929A3-2B5E-8C41-9EC2-B3545D9C248D}" destId="{91B7043A-2F72-1F48-A30B-E96FF118A6F5}" srcOrd="1" destOrd="0" presId="urn:microsoft.com/office/officeart/2009/3/layout/HorizontalOrganizationChart"/>
    <dgm:cxn modelId="{7E29BC48-61E7-9E46-9E27-245DB74DCA47}" type="presParOf" srcId="{F5FF2683-A9CD-674E-91DC-FAF085444FF7}" destId="{A58C16FA-6368-B14C-A303-0D4B10A9E92E}" srcOrd="1" destOrd="0" presId="urn:microsoft.com/office/officeart/2009/3/layout/HorizontalOrganizationChart"/>
    <dgm:cxn modelId="{ABA00898-787A-DB49-BF20-56110F3FAD83}" type="presParOf" srcId="{A58C16FA-6368-B14C-A303-0D4B10A9E92E}" destId="{7AA22D48-E88F-FC42-A5F8-948FE5889555}" srcOrd="0" destOrd="0" presId="urn:microsoft.com/office/officeart/2009/3/layout/HorizontalOrganizationChart"/>
    <dgm:cxn modelId="{90DB44B7-65A9-4E4F-B511-232D9B757F69}" type="presParOf" srcId="{A58C16FA-6368-B14C-A303-0D4B10A9E92E}" destId="{E1DC63A3-D89D-424A-826B-F027E058CFD0}" srcOrd="1" destOrd="0" presId="urn:microsoft.com/office/officeart/2009/3/layout/HorizontalOrganizationChart"/>
    <dgm:cxn modelId="{EE22FEFB-96A4-1D40-9490-CDD595D2B8A4}" type="presParOf" srcId="{E1DC63A3-D89D-424A-826B-F027E058CFD0}" destId="{E76A204E-99A4-6743-B708-972CAB236A4A}" srcOrd="0" destOrd="0" presId="urn:microsoft.com/office/officeart/2009/3/layout/HorizontalOrganizationChart"/>
    <dgm:cxn modelId="{FB1F5BA6-5750-8945-8FEC-A646C72FAA33}" type="presParOf" srcId="{E76A204E-99A4-6743-B708-972CAB236A4A}" destId="{0C0B9BCF-F78F-4A4B-A5C9-A2C640EF0A63}" srcOrd="0" destOrd="0" presId="urn:microsoft.com/office/officeart/2009/3/layout/HorizontalOrganizationChart"/>
    <dgm:cxn modelId="{CFBCA64B-F27D-9544-9A76-48A817DEAFA4}" type="presParOf" srcId="{E76A204E-99A4-6743-B708-972CAB236A4A}" destId="{355AC5B9-5DCA-E842-A68D-00A822F71501}" srcOrd="1" destOrd="0" presId="urn:microsoft.com/office/officeart/2009/3/layout/HorizontalOrganizationChart"/>
    <dgm:cxn modelId="{C3D2F7A4-E1DA-5649-8359-EBE3C45BC442}" type="presParOf" srcId="{E1DC63A3-D89D-424A-826B-F027E058CFD0}" destId="{C5BD6EAB-EFED-7C4A-B46F-AFF56E951B27}" srcOrd="1" destOrd="0" presId="urn:microsoft.com/office/officeart/2009/3/layout/HorizontalOrganizationChart"/>
    <dgm:cxn modelId="{8A2EA933-FC88-C04C-B663-75933DD13016}" type="presParOf" srcId="{E1DC63A3-D89D-424A-826B-F027E058CFD0}" destId="{CD6264CF-3DA1-BB4F-B331-DCC6A67A0100}" srcOrd="2" destOrd="0" presId="urn:microsoft.com/office/officeart/2009/3/layout/HorizontalOrganizationChart"/>
    <dgm:cxn modelId="{B2DE1BB5-AFC5-4B46-BB5F-426A9A74C9A7}" type="presParOf" srcId="{A58C16FA-6368-B14C-A303-0D4B10A9E92E}" destId="{21D2EA63-CE59-4345-9039-6E2B07622896}" srcOrd="2" destOrd="0" presId="urn:microsoft.com/office/officeart/2009/3/layout/HorizontalOrganizationChart"/>
    <dgm:cxn modelId="{4F06B7B8-FFB9-9245-AB71-C3CF4142AF66}" type="presParOf" srcId="{A58C16FA-6368-B14C-A303-0D4B10A9E92E}" destId="{D790A928-2543-9A4F-BE8D-A94EC1AF89E9}" srcOrd="3" destOrd="0" presId="urn:microsoft.com/office/officeart/2009/3/layout/HorizontalOrganizationChart"/>
    <dgm:cxn modelId="{D0F3BE4E-A4EB-684C-B451-684B8B7616DB}" type="presParOf" srcId="{D790A928-2543-9A4F-BE8D-A94EC1AF89E9}" destId="{C50CF4DA-5D6C-5346-A7E3-0A41C69D7805}" srcOrd="0" destOrd="0" presId="urn:microsoft.com/office/officeart/2009/3/layout/HorizontalOrganizationChart"/>
    <dgm:cxn modelId="{4CA1C6C7-1697-0D41-8DDC-B9D5EC912957}" type="presParOf" srcId="{C50CF4DA-5D6C-5346-A7E3-0A41C69D7805}" destId="{51F529BB-6668-DE4C-9CE5-22DA154ED4C0}" srcOrd="0" destOrd="0" presId="urn:microsoft.com/office/officeart/2009/3/layout/HorizontalOrganizationChart"/>
    <dgm:cxn modelId="{0DF18985-BDFA-6C4F-8521-8B47A11CD549}" type="presParOf" srcId="{C50CF4DA-5D6C-5346-A7E3-0A41C69D7805}" destId="{3B99842D-E365-3D42-890C-A34388567837}" srcOrd="1" destOrd="0" presId="urn:microsoft.com/office/officeart/2009/3/layout/HorizontalOrganizationChart"/>
    <dgm:cxn modelId="{C46DD510-954D-0547-AC46-306C405B03C0}" type="presParOf" srcId="{D790A928-2543-9A4F-BE8D-A94EC1AF89E9}" destId="{8CCF7851-7CA0-D248-A384-AC1F862291AF}" srcOrd="1" destOrd="0" presId="urn:microsoft.com/office/officeart/2009/3/layout/HorizontalOrganizationChart"/>
    <dgm:cxn modelId="{5E12619E-98D8-1F46-A7D1-E8A72ACD8F5A}" type="presParOf" srcId="{D790A928-2543-9A4F-BE8D-A94EC1AF89E9}" destId="{AD2060D9-1C94-A345-BA9A-478CF445A36A}" srcOrd="2" destOrd="0" presId="urn:microsoft.com/office/officeart/2009/3/layout/HorizontalOrganizationChart"/>
    <dgm:cxn modelId="{D07E7F9F-144F-0540-AF1A-B1854A2DC454}" type="presParOf" srcId="{A58C16FA-6368-B14C-A303-0D4B10A9E92E}" destId="{44C90681-9847-9248-A70E-F0893EB50EF1}" srcOrd="4" destOrd="0" presId="urn:microsoft.com/office/officeart/2009/3/layout/HorizontalOrganizationChart"/>
    <dgm:cxn modelId="{34642BAA-98AE-1545-BD4E-FF1FADDFCC72}" type="presParOf" srcId="{A58C16FA-6368-B14C-A303-0D4B10A9E92E}" destId="{27702AC9-C33B-8F46-AE30-5AD8F2D9FE06}" srcOrd="5" destOrd="0" presId="urn:microsoft.com/office/officeart/2009/3/layout/HorizontalOrganizationChart"/>
    <dgm:cxn modelId="{AA5219E5-36AD-C840-A3B7-6DCBA6ADF13E}" type="presParOf" srcId="{27702AC9-C33B-8F46-AE30-5AD8F2D9FE06}" destId="{ECB406B1-0295-5C45-8D57-A77CA7588C4A}" srcOrd="0" destOrd="0" presId="urn:microsoft.com/office/officeart/2009/3/layout/HorizontalOrganizationChart"/>
    <dgm:cxn modelId="{0577D3A9-8D03-4941-8257-CA9BA0847286}" type="presParOf" srcId="{ECB406B1-0295-5C45-8D57-A77CA7588C4A}" destId="{8AE68FF3-1002-E14A-9018-BF2AE8ABCD8E}" srcOrd="0" destOrd="0" presId="urn:microsoft.com/office/officeart/2009/3/layout/HorizontalOrganizationChart"/>
    <dgm:cxn modelId="{F882DD2C-B7EE-B443-867C-8449B913AB6F}" type="presParOf" srcId="{ECB406B1-0295-5C45-8D57-A77CA7588C4A}" destId="{10695FAF-FC8B-7A4F-B4FE-FF4D60792073}" srcOrd="1" destOrd="0" presId="urn:microsoft.com/office/officeart/2009/3/layout/HorizontalOrganizationChart"/>
    <dgm:cxn modelId="{5BE4CF10-CCF5-9146-9E6B-0A21937E833F}" type="presParOf" srcId="{27702AC9-C33B-8F46-AE30-5AD8F2D9FE06}" destId="{234982AF-C2A6-564F-B2CC-DF104145FE12}" srcOrd="1" destOrd="0" presId="urn:microsoft.com/office/officeart/2009/3/layout/HorizontalOrganizationChart"/>
    <dgm:cxn modelId="{48B03948-E975-5943-975C-286D5CD9961D}" type="presParOf" srcId="{27702AC9-C33B-8F46-AE30-5AD8F2D9FE06}" destId="{F2FFFFC8-C136-B74B-A12F-1AB4B7B01853}" srcOrd="2" destOrd="0" presId="urn:microsoft.com/office/officeart/2009/3/layout/HorizontalOrganizationChart"/>
    <dgm:cxn modelId="{B7AF070D-64E5-1245-946E-C01A88E4AFD2}" type="presParOf" srcId="{A58C16FA-6368-B14C-A303-0D4B10A9E92E}" destId="{D6B0D12B-2BA8-2847-AA5B-33437CF1FA5D}" srcOrd="6" destOrd="0" presId="urn:microsoft.com/office/officeart/2009/3/layout/HorizontalOrganizationChart"/>
    <dgm:cxn modelId="{6CE22EE6-7961-7248-A79A-2C0207F43E67}" type="presParOf" srcId="{A58C16FA-6368-B14C-A303-0D4B10A9E92E}" destId="{A3A4EC8C-E255-FB41-AC54-EF061E83ED83}" srcOrd="7" destOrd="0" presId="urn:microsoft.com/office/officeart/2009/3/layout/HorizontalOrganizationChart"/>
    <dgm:cxn modelId="{26D93837-6E5A-9C4B-A0BF-7AABC2653CCC}" type="presParOf" srcId="{A3A4EC8C-E255-FB41-AC54-EF061E83ED83}" destId="{CB8EA8C4-C5B5-ED4A-BAF3-9C4F3CD802F4}" srcOrd="0" destOrd="0" presId="urn:microsoft.com/office/officeart/2009/3/layout/HorizontalOrganizationChart"/>
    <dgm:cxn modelId="{8FF0DBEE-8332-0745-992C-C88B307F9748}" type="presParOf" srcId="{CB8EA8C4-C5B5-ED4A-BAF3-9C4F3CD802F4}" destId="{9ADB1E6D-16F6-9A4D-A163-304882D361AF}" srcOrd="0" destOrd="0" presId="urn:microsoft.com/office/officeart/2009/3/layout/HorizontalOrganizationChart"/>
    <dgm:cxn modelId="{03EBCD8A-2D27-DD46-8D11-84159B5EE8B6}" type="presParOf" srcId="{CB8EA8C4-C5B5-ED4A-BAF3-9C4F3CD802F4}" destId="{513416AD-7D71-2444-897E-AC76B4DE0387}" srcOrd="1" destOrd="0" presId="urn:microsoft.com/office/officeart/2009/3/layout/HorizontalOrganizationChart"/>
    <dgm:cxn modelId="{DF579577-4CAF-FF48-8D0C-356024C9A73E}" type="presParOf" srcId="{A3A4EC8C-E255-FB41-AC54-EF061E83ED83}" destId="{B6CEE6A8-08C8-614E-AF7F-A4A919D96FB2}" srcOrd="1" destOrd="0" presId="urn:microsoft.com/office/officeart/2009/3/layout/HorizontalOrganizationChart"/>
    <dgm:cxn modelId="{F87DC80C-21DB-BF4A-B98E-EA8D1F9311B3}" type="presParOf" srcId="{A3A4EC8C-E255-FB41-AC54-EF061E83ED83}" destId="{F7EF41BE-E661-1149-BC88-C2E7971958B7}" srcOrd="2" destOrd="0" presId="urn:microsoft.com/office/officeart/2009/3/layout/HorizontalOrganizationChart"/>
    <dgm:cxn modelId="{8F749046-FB43-9247-B8EA-A9A40B1B2D23}" type="presParOf" srcId="{F5FF2683-A9CD-674E-91DC-FAF085444FF7}" destId="{A5E65665-7444-684E-B659-8C2638C99D4C}" srcOrd="2" destOrd="0" presId="urn:microsoft.com/office/officeart/2009/3/layout/HorizontalOrganizationChart"/>
    <dgm:cxn modelId="{3B981927-3747-D64A-83C6-480DA7E56E14}" type="presParOf" srcId="{EB1C43F6-015F-0E4F-91F4-F48A3048AB61}" destId="{4BA1FFB4-335B-974B-A313-F4DED9CF30A0}" srcOrd="4" destOrd="0" presId="urn:microsoft.com/office/officeart/2009/3/layout/HorizontalOrganizationChart"/>
    <dgm:cxn modelId="{2D051F0E-5A2F-0340-B7F5-138C90FB2CE5}" type="presParOf" srcId="{EB1C43F6-015F-0E4F-91F4-F48A3048AB61}" destId="{0961F4F4-96AC-ED4E-A175-D9473784E0D0}" srcOrd="5" destOrd="0" presId="urn:microsoft.com/office/officeart/2009/3/layout/HorizontalOrganizationChart"/>
    <dgm:cxn modelId="{0EEE2CF6-5982-204E-A951-7103857E6B52}" type="presParOf" srcId="{0961F4F4-96AC-ED4E-A175-D9473784E0D0}" destId="{114A9101-259F-E646-B353-8BF2778D665E}" srcOrd="0" destOrd="0" presId="urn:microsoft.com/office/officeart/2009/3/layout/HorizontalOrganizationChart"/>
    <dgm:cxn modelId="{4855DA09-927D-934C-909E-A19FCF32CB8B}" type="presParOf" srcId="{114A9101-259F-E646-B353-8BF2778D665E}" destId="{A0F787BE-1856-CE42-965E-889676F569B4}" srcOrd="0" destOrd="0" presId="urn:microsoft.com/office/officeart/2009/3/layout/HorizontalOrganizationChart"/>
    <dgm:cxn modelId="{533A69BE-BC4A-3743-BC24-D9EAA4C9905D}" type="presParOf" srcId="{114A9101-259F-E646-B353-8BF2778D665E}" destId="{E8D91281-3F95-2440-B684-3AFBC130BD28}" srcOrd="1" destOrd="0" presId="urn:microsoft.com/office/officeart/2009/3/layout/HorizontalOrganizationChart"/>
    <dgm:cxn modelId="{43C08CC6-F026-BF4B-8133-4BED0F09D116}" type="presParOf" srcId="{0961F4F4-96AC-ED4E-A175-D9473784E0D0}" destId="{3CC2B2D1-B464-4447-816E-F2B1D806E3C2}" srcOrd="1" destOrd="0" presId="urn:microsoft.com/office/officeart/2009/3/layout/HorizontalOrganizationChart"/>
    <dgm:cxn modelId="{993579CF-1D44-3441-B36E-CBFA6904F91B}" type="presParOf" srcId="{3CC2B2D1-B464-4447-816E-F2B1D806E3C2}" destId="{D179C4C1-D91C-684E-8D1C-D86E6F84B831}" srcOrd="0" destOrd="0" presId="urn:microsoft.com/office/officeart/2009/3/layout/HorizontalOrganizationChart"/>
    <dgm:cxn modelId="{485CDA9E-6FB3-5B46-91D3-B71DC2C44643}" type="presParOf" srcId="{3CC2B2D1-B464-4447-816E-F2B1D806E3C2}" destId="{57447703-0582-7C44-AF10-459D9DE22D99}" srcOrd="1" destOrd="0" presId="urn:microsoft.com/office/officeart/2009/3/layout/HorizontalOrganizationChart"/>
    <dgm:cxn modelId="{DB4CCE07-E21C-C14C-AF33-170095DDA81F}" type="presParOf" srcId="{57447703-0582-7C44-AF10-459D9DE22D99}" destId="{10ABD4B6-2233-8242-875B-1559DB458F2D}" srcOrd="0" destOrd="0" presId="urn:microsoft.com/office/officeart/2009/3/layout/HorizontalOrganizationChart"/>
    <dgm:cxn modelId="{1FDA1600-58EB-8547-935A-8CAFAD1F6EFA}" type="presParOf" srcId="{10ABD4B6-2233-8242-875B-1559DB458F2D}" destId="{C6579A7A-8316-B543-BAFF-24C944BFED75}" srcOrd="0" destOrd="0" presId="urn:microsoft.com/office/officeart/2009/3/layout/HorizontalOrganizationChart"/>
    <dgm:cxn modelId="{0D8D96F5-D561-FA4F-B220-2500E6FA2CF9}" type="presParOf" srcId="{10ABD4B6-2233-8242-875B-1559DB458F2D}" destId="{C78F17DB-62DA-7C41-B880-8459D4372B47}" srcOrd="1" destOrd="0" presId="urn:microsoft.com/office/officeart/2009/3/layout/HorizontalOrganizationChart"/>
    <dgm:cxn modelId="{94D425B0-D2E3-2F4F-A329-24B161940D9E}" type="presParOf" srcId="{57447703-0582-7C44-AF10-459D9DE22D99}" destId="{776B4C73-C31E-5346-AAD8-7DF9517241FE}" srcOrd="1" destOrd="0" presId="urn:microsoft.com/office/officeart/2009/3/layout/HorizontalOrganizationChart"/>
    <dgm:cxn modelId="{6ACAC125-CFBD-5049-9B05-032AA7988FAF}" type="presParOf" srcId="{57447703-0582-7C44-AF10-459D9DE22D99}" destId="{7AC2CB60-89A1-A143-8E8B-EA34376FA11B}" srcOrd="2" destOrd="0" presId="urn:microsoft.com/office/officeart/2009/3/layout/HorizontalOrganizationChart"/>
    <dgm:cxn modelId="{7F141FD3-2C22-3043-96F1-30EFA7B73A9A}" type="presParOf" srcId="{3CC2B2D1-B464-4447-816E-F2B1D806E3C2}" destId="{A41965E4-B49A-F346-81E5-896ED4711273}" srcOrd="2" destOrd="0" presId="urn:microsoft.com/office/officeart/2009/3/layout/HorizontalOrganizationChart"/>
    <dgm:cxn modelId="{6A8F77FB-0310-F946-92E7-760A2570DF7F}" type="presParOf" srcId="{3CC2B2D1-B464-4447-816E-F2B1D806E3C2}" destId="{386DA5EA-F8D6-4943-9737-23F0434CE8C6}" srcOrd="3" destOrd="0" presId="urn:microsoft.com/office/officeart/2009/3/layout/HorizontalOrganizationChart"/>
    <dgm:cxn modelId="{4DA396E1-4572-4540-AEA2-77F44197F5FE}" type="presParOf" srcId="{386DA5EA-F8D6-4943-9737-23F0434CE8C6}" destId="{6082F9F1-0A18-C64C-B6D6-479A06B07C35}" srcOrd="0" destOrd="0" presId="urn:microsoft.com/office/officeart/2009/3/layout/HorizontalOrganizationChart"/>
    <dgm:cxn modelId="{909F3E8F-97C0-1845-AD80-C14CFE3F7AFA}" type="presParOf" srcId="{6082F9F1-0A18-C64C-B6D6-479A06B07C35}" destId="{7888AE73-FE5B-A44F-9C33-E8A93156C9D3}" srcOrd="0" destOrd="0" presId="urn:microsoft.com/office/officeart/2009/3/layout/HorizontalOrganizationChart"/>
    <dgm:cxn modelId="{46492C47-5262-334A-869A-3544E32508AD}" type="presParOf" srcId="{6082F9F1-0A18-C64C-B6D6-479A06B07C35}" destId="{15587AE4-1936-6147-A8AB-10049650F934}" srcOrd="1" destOrd="0" presId="urn:microsoft.com/office/officeart/2009/3/layout/HorizontalOrganizationChart"/>
    <dgm:cxn modelId="{8D69EA32-E64F-4646-809E-5D5F0F12DDA1}" type="presParOf" srcId="{386DA5EA-F8D6-4943-9737-23F0434CE8C6}" destId="{71B6822B-F833-5446-A9AD-87CC60D79509}" srcOrd="1" destOrd="0" presId="urn:microsoft.com/office/officeart/2009/3/layout/HorizontalOrganizationChart"/>
    <dgm:cxn modelId="{4EB76FF0-B2D3-4943-B5C4-7CBAB74D493C}" type="presParOf" srcId="{386DA5EA-F8D6-4943-9737-23F0434CE8C6}" destId="{894EE2D8-7518-ED45-81CF-8AA258E1F907}" srcOrd="2" destOrd="0" presId="urn:microsoft.com/office/officeart/2009/3/layout/HorizontalOrganizationChart"/>
    <dgm:cxn modelId="{0BA030CC-DC96-4549-9ADF-F718B3DC5A4F}" type="presParOf" srcId="{3CC2B2D1-B464-4447-816E-F2B1D806E3C2}" destId="{06D3F159-8066-D043-8867-948C433670E1}" srcOrd="4" destOrd="0" presId="urn:microsoft.com/office/officeart/2009/3/layout/HorizontalOrganizationChart"/>
    <dgm:cxn modelId="{4B8AB060-D39B-BB40-A345-A7358F23C000}" type="presParOf" srcId="{3CC2B2D1-B464-4447-816E-F2B1D806E3C2}" destId="{62C89AFB-2A83-F346-82C1-A3DED53C51FD}" srcOrd="5" destOrd="0" presId="urn:microsoft.com/office/officeart/2009/3/layout/HorizontalOrganizationChart"/>
    <dgm:cxn modelId="{90B71141-9AA0-9B44-B34F-593ED2E6BCBC}" type="presParOf" srcId="{62C89AFB-2A83-F346-82C1-A3DED53C51FD}" destId="{7E7F3C45-05FB-A44F-9CD8-6F7E5E104CDD}" srcOrd="0" destOrd="0" presId="urn:microsoft.com/office/officeart/2009/3/layout/HorizontalOrganizationChart"/>
    <dgm:cxn modelId="{6800498E-64DA-D04C-B1CA-BB3862F412CD}" type="presParOf" srcId="{7E7F3C45-05FB-A44F-9CD8-6F7E5E104CDD}" destId="{F0C07129-1C01-2543-8918-94CDAB846A11}" srcOrd="0" destOrd="0" presId="urn:microsoft.com/office/officeart/2009/3/layout/HorizontalOrganizationChart"/>
    <dgm:cxn modelId="{3BFDBE95-DC0C-334D-8364-EF06209FFA64}" type="presParOf" srcId="{7E7F3C45-05FB-A44F-9CD8-6F7E5E104CDD}" destId="{47C00650-4D90-D64E-82C8-867EF787B943}" srcOrd="1" destOrd="0" presId="urn:microsoft.com/office/officeart/2009/3/layout/HorizontalOrganizationChart"/>
    <dgm:cxn modelId="{A1C35397-06BC-564F-983C-68F529CBDA0C}" type="presParOf" srcId="{62C89AFB-2A83-F346-82C1-A3DED53C51FD}" destId="{011C3D68-D3B2-D34C-B788-38CEC9275D90}" srcOrd="1" destOrd="0" presId="urn:microsoft.com/office/officeart/2009/3/layout/HorizontalOrganizationChart"/>
    <dgm:cxn modelId="{B71993BC-5F49-F544-BD90-040386A0AF8D}" type="presParOf" srcId="{62C89AFB-2A83-F346-82C1-A3DED53C51FD}" destId="{E13EF667-C24A-2B42-A490-5CA92A0F561A}" srcOrd="2" destOrd="0" presId="urn:microsoft.com/office/officeart/2009/3/layout/HorizontalOrganizationChart"/>
    <dgm:cxn modelId="{6B360117-8495-594F-BEEB-D4E2F9E2D5A3}" type="presParOf" srcId="{3CC2B2D1-B464-4447-816E-F2B1D806E3C2}" destId="{E292D20E-6DC8-C148-A87A-A894CC236F06}" srcOrd="6" destOrd="0" presId="urn:microsoft.com/office/officeart/2009/3/layout/HorizontalOrganizationChart"/>
    <dgm:cxn modelId="{0AAB422E-C7F0-F74C-9941-949365B7FD66}" type="presParOf" srcId="{3CC2B2D1-B464-4447-816E-F2B1D806E3C2}" destId="{FEB02A31-8744-214D-B2A6-D02FD93286EE}" srcOrd="7" destOrd="0" presId="urn:microsoft.com/office/officeart/2009/3/layout/HorizontalOrganizationChart"/>
    <dgm:cxn modelId="{E3545C31-D558-6945-9165-A185F421E0C9}" type="presParOf" srcId="{FEB02A31-8744-214D-B2A6-D02FD93286EE}" destId="{96A4B89F-A335-9A48-A505-F9E3B636DD7C}" srcOrd="0" destOrd="0" presId="urn:microsoft.com/office/officeart/2009/3/layout/HorizontalOrganizationChart"/>
    <dgm:cxn modelId="{18F2ED52-6335-974A-9EB2-EAC9B4521EBC}" type="presParOf" srcId="{96A4B89F-A335-9A48-A505-F9E3B636DD7C}" destId="{AB47B93F-B55E-8C4F-8248-DB0B6701CB5D}" srcOrd="0" destOrd="0" presId="urn:microsoft.com/office/officeart/2009/3/layout/HorizontalOrganizationChart"/>
    <dgm:cxn modelId="{EEB9DBF2-2426-1F4F-B3E8-9D7FA2A82884}" type="presParOf" srcId="{96A4B89F-A335-9A48-A505-F9E3B636DD7C}" destId="{EEF46C7E-6FE2-9C46-AAF6-753316FCADDE}" srcOrd="1" destOrd="0" presId="urn:microsoft.com/office/officeart/2009/3/layout/HorizontalOrganizationChart"/>
    <dgm:cxn modelId="{60277C46-EA78-D249-A08F-F7B0FD246455}" type="presParOf" srcId="{FEB02A31-8744-214D-B2A6-D02FD93286EE}" destId="{CC1226FB-D26A-EA4A-85D0-BEBB40ABDDFD}" srcOrd="1" destOrd="0" presId="urn:microsoft.com/office/officeart/2009/3/layout/HorizontalOrganizationChart"/>
    <dgm:cxn modelId="{D42BA1B5-D61F-4141-BADE-437C4B7E4055}" type="presParOf" srcId="{FEB02A31-8744-214D-B2A6-D02FD93286EE}" destId="{DF523DD4-D099-E64F-BD37-878AC1269FFB}" srcOrd="2" destOrd="0" presId="urn:microsoft.com/office/officeart/2009/3/layout/HorizontalOrganizationChart"/>
    <dgm:cxn modelId="{6F8C99B3-DC4A-D943-9DDF-68663E047E5F}" type="presParOf" srcId="{0961F4F4-96AC-ED4E-A175-D9473784E0D0}" destId="{35FD62A3-051A-6545-90A9-E9C984AC6CA2}" srcOrd="2" destOrd="0" presId="urn:microsoft.com/office/officeart/2009/3/layout/HorizontalOrganizationChart"/>
    <dgm:cxn modelId="{9A551C56-9F1D-9E43-A5ED-668D8563C11B}" type="presParOf" srcId="{EB1C43F6-015F-0E4F-91F4-F48A3048AB61}" destId="{101507C5-0D0A-5B48-B26D-1D2A6068F6BB}" srcOrd="6" destOrd="0" presId="urn:microsoft.com/office/officeart/2009/3/layout/HorizontalOrganizationChart"/>
    <dgm:cxn modelId="{9DD56862-1C62-7143-9B41-580189271B52}" type="presParOf" srcId="{EB1C43F6-015F-0E4F-91F4-F48A3048AB61}" destId="{26314321-9899-1D4D-A854-39E5EA9F6FC7}" srcOrd="7" destOrd="0" presId="urn:microsoft.com/office/officeart/2009/3/layout/HorizontalOrganizationChart"/>
    <dgm:cxn modelId="{EAA348EE-3C5B-5E44-A8DF-988A9843D65D}" type="presParOf" srcId="{26314321-9899-1D4D-A854-39E5EA9F6FC7}" destId="{0E918E02-CC46-6443-A4AE-670297755328}" srcOrd="0" destOrd="0" presId="urn:microsoft.com/office/officeart/2009/3/layout/HorizontalOrganizationChart"/>
    <dgm:cxn modelId="{BEBFB1E8-4AC6-3040-B110-6055875C575A}" type="presParOf" srcId="{0E918E02-CC46-6443-A4AE-670297755328}" destId="{800D453A-FF69-5E4A-8EE9-813DB84C6434}" srcOrd="0" destOrd="0" presId="urn:microsoft.com/office/officeart/2009/3/layout/HorizontalOrganizationChart"/>
    <dgm:cxn modelId="{D7B80A38-FE07-AD48-BC70-62E6015E0ADC}" type="presParOf" srcId="{0E918E02-CC46-6443-A4AE-670297755328}" destId="{2CBF27A2-5B35-1546-B321-884CCD293B6C}" srcOrd="1" destOrd="0" presId="urn:microsoft.com/office/officeart/2009/3/layout/HorizontalOrganizationChart"/>
    <dgm:cxn modelId="{CBA80C54-B61E-AA4E-8297-8AEE11A3C2EF}" type="presParOf" srcId="{26314321-9899-1D4D-A854-39E5EA9F6FC7}" destId="{174349C4-C6D4-6A42-8C81-CB9437858F7E}" srcOrd="1" destOrd="0" presId="urn:microsoft.com/office/officeart/2009/3/layout/HorizontalOrganizationChart"/>
    <dgm:cxn modelId="{09E05FC3-BA6A-0A43-8449-3DF6C05E7016}" type="presParOf" srcId="{174349C4-C6D4-6A42-8C81-CB9437858F7E}" destId="{DCA64BBE-9DCF-E146-9CA1-DD47D906B8A9}" srcOrd="0" destOrd="0" presId="urn:microsoft.com/office/officeart/2009/3/layout/HorizontalOrganizationChart"/>
    <dgm:cxn modelId="{4697E964-E6E6-B24E-A0C9-9DC9DE821A7F}" type="presParOf" srcId="{174349C4-C6D4-6A42-8C81-CB9437858F7E}" destId="{48AE3475-C93D-F440-B539-086004D6BE5D}" srcOrd="1" destOrd="0" presId="urn:microsoft.com/office/officeart/2009/3/layout/HorizontalOrganizationChart"/>
    <dgm:cxn modelId="{313FC5D9-8F4A-6549-9048-7B2D71B6F84B}" type="presParOf" srcId="{48AE3475-C93D-F440-B539-086004D6BE5D}" destId="{1D98C73C-AAF2-CC44-9656-1DF678781F32}" srcOrd="0" destOrd="0" presId="urn:microsoft.com/office/officeart/2009/3/layout/HorizontalOrganizationChart"/>
    <dgm:cxn modelId="{066EF633-F704-7343-AF99-940CDDE235C1}" type="presParOf" srcId="{1D98C73C-AAF2-CC44-9656-1DF678781F32}" destId="{D01BF562-02F0-B642-A642-EE9B319A1A2A}" srcOrd="0" destOrd="0" presId="urn:microsoft.com/office/officeart/2009/3/layout/HorizontalOrganizationChart"/>
    <dgm:cxn modelId="{4D8AB36B-E47A-874E-B9E6-EBC89C0041F0}" type="presParOf" srcId="{1D98C73C-AAF2-CC44-9656-1DF678781F32}" destId="{2B5BBC03-EDDA-F446-817D-9C15D16EA2E6}" srcOrd="1" destOrd="0" presId="urn:microsoft.com/office/officeart/2009/3/layout/HorizontalOrganizationChart"/>
    <dgm:cxn modelId="{0855E419-58F0-2544-84F9-BBE0A75B2128}" type="presParOf" srcId="{48AE3475-C93D-F440-B539-086004D6BE5D}" destId="{2F4BDE47-40BC-BB48-983B-0F254EB93FA8}" srcOrd="1" destOrd="0" presId="urn:microsoft.com/office/officeart/2009/3/layout/HorizontalOrganizationChart"/>
    <dgm:cxn modelId="{080ECA01-A5F4-0540-AF7D-47A09FB8CA9A}" type="presParOf" srcId="{48AE3475-C93D-F440-B539-086004D6BE5D}" destId="{DF663943-9555-4944-8148-F89463E45D11}" srcOrd="2" destOrd="0" presId="urn:microsoft.com/office/officeart/2009/3/layout/HorizontalOrganizationChart"/>
    <dgm:cxn modelId="{DA51859C-7CF7-9741-B9DF-23BC9CA9C9DB}" type="presParOf" srcId="{174349C4-C6D4-6A42-8C81-CB9437858F7E}" destId="{54E9AF2D-A62E-3B41-84D8-6FA7877BD523}" srcOrd="2" destOrd="0" presId="urn:microsoft.com/office/officeart/2009/3/layout/HorizontalOrganizationChart"/>
    <dgm:cxn modelId="{5F3021C6-38CF-3049-A996-696D049B432D}" type="presParOf" srcId="{174349C4-C6D4-6A42-8C81-CB9437858F7E}" destId="{A9718C9C-8A2E-804A-A8E1-00F640396074}" srcOrd="3" destOrd="0" presId="urn:microsoft.com/office/officeart/2009/3/layout/HorizontalOrganizationChart"/>
    <dgm:cxn modelId="{2D4D2CA7-1687-0340-9194-D3429A5035C2}" type="presParOf" srcId="{A9718C9C-8A2E-804A-A8E1-00F640396074}" destId="{B60BDF34-6DE1-094C-838E-E25C87109EDA}" srcOrd="0" destOrd="0" presId="urn:microsoft.com/office/officeart/2009/3/layout/HorizontalOrganizationChart"/>
    <dgm:cxn modelId="{9F9A7184-9FCA-7E44-8890-6F831C332D1B}" type="presParOf" srcId="{B60BDF34-6DE1-094C-838E-E25C87109EDA}" destId="{E5C83D62-E9C6-2A44-869A-E1A01006086A}" srcOrd="0" destOrd="0" presId="urn:microsoft.com/office/officeart/2009/3/layout/HorizontalOrganizationChart"/>
    <dgm:cxn modelId="{F7F56B8B-72D0-4F4D-BFF1-D21CB7C219C6}" type="presParOf" srcId="{B60BDF34-6DE1-094C-838E-E25C87109EDA}" destId="{7FBE5002-9F62-E847-9DAE-0C7A7E073780}" srcOrd="1" destOrd="0" presId="urn:microsoft.com/office/officeart/2009/3/layout/HorizontalOrganizationChart"/>
    <dgm:cxn modelId="{A68A5C5A-F26C-AF45-A8AB-C7D5E910B04F}" type="presParOf" srcId="{A9718C9C-8A2E-804A-A8E1-00F640396074}" destId="{5921745D-08CF-904D-A9DD-14D49C5FB7DE}" srcOrd="1" destOrd="0" presId="urn:microsoft.com/office/officeart/2009/3/layout/HorizontalOrganizationChart"/>
    <dgm:cxn modelId="{6EABCF57-EA55-7443-8485-A78D31FB3B6A}" type="presParOf" srcId="{A9718C9C-8A2E-804A-A8E1-00F640396074}" destId="{048F7F05-2770-EA41-B45A-869E596B1B33}" srcOrd="2" destOrd="0" presId="urn:microsoft.com/office/officeart/2009/3/layout/HorizontalOrganizationChart"/>
    <dgm:cxn modelId="{E85DF7BF-599F-714B-96EB-02BDA6214A71}" type="presParOf" srcId="{174349C4-C6D4-6A42-8C81-CB9437858F7E}" destId="{B386100D-2E86-C342-8BD0-60654086FA50}" srcOrd="4" destOrd="0" presId="urn:microsoft.com/office/officeart/2009/3/layout/HorizontalOrganizationChart"/>
    <dgm:cxn modelId="{6C012D9E-6D0C-1E40-BDC9-DFB58C57C7A0}" type="presParOf" srcId="{174349C4-C6D4-6A42-8C81-CB9437858F7E}" destId="{1C7D60EA-D6B2-1D44-967B-57638749DC84}" srcOrd="5" destOrd="0" presId="urn:microsoft.com/office/officeart/2009/3/layout/HorizontalOrganizationChart"/>
    <dgm:cxn modelId="{F175DB9D-8276-0648-BBC2-305D6EC18CA8}" type="presParOf" srcId="{1C7D60EA-D6B2-1D44-967B-57638749DC84}" destId="{948F956A-6D71-D441-B605-ACC665274372}" srcOrd="0" destOrd="0" presId="urn:microsoft.com/office/officeart/2009/3/layout/HorizontalOrganizationChart"/>
    <dgm:cxn modelId="{DFEA6CAB-3ABB-5D47-8480-6A024B403D24}" type="presParOf" srcId="{948F956A-6D71-D441-B605-ACC665274372}" destId="{7E441A51-8892-7B41-B846-CA77D5AF1256}" srcOrd="0" destOrd="0" presId="urn:microsoft.com/office/officeart/2009/3/layout/HorizontalOrganizationChart"/>
    <dgm:cxn modelId="{28B1C02E-3DD1-4448-9ADD-5CE26096B07F}" type="presParOf" srcId="{948F956A-6D71-D441-B605-ACC665274372}" destId="{45F92C9B-C67A-7F46-8EB7-CCEBA4207DC9}" srcOrd="1" destOrd="0" presId="urn:microsoft.com/office/officeart/2009/3/layout/HorizontalOrganizationChart"/>
    <dgm:cxn modelId="{073F3939-9480-444F-99AA-EC9138ED32A5}" type="presParOf" srcId="{1C7D60EA-D6B2-1D44-967B-57638749DC84}" destId="{466227EB-8783-F244-97D3-108EF15187B3}" srcOrd="1" destOrd="0" presId="urn:microsoft.com/office/officeart/2009/3/layout/HorizontalOrganizationChart"/>
    <dgm:cxn modelId="{BCB29979-E62F-D94E-A644-C7463AB8596E}" type="presParOf" srcId="{1C7D60EA-D6B2-1D44-967B-57638749DC84}" destId="{2E06A70A-52F0-C24B-8330-2341A5F5BF56}" srcOrd="2" destOrd="0" presId="urn:microsoft.com/office/officeart/2009/3/layout/HorizontalOrganizationChart"/>
    <dgm:cxn modelId="{9BA0FF85-31BF-D645-ABC9-EB964C3B0F1E}" type="presParOf" srcId="{26314321-9899-1D4D-A854-39E5EA9F6FC7}" destId="{D98CD2A4-C6D0-294B-9358-8DF6CAA8DDF4}" srcOrd="2" destOrd="0" presId="urn:microsoft.com/office/officeart/2009/3/layout/HorizontalOrganizationChart"/>
    <dgm:cxn modelId="{8D087887-42C2-6740-97A2-E607379901C5}" type="presParOf" srcId="{EB1C43F6-015F-0E4F-91F4-F48A3048AB61}" destId="{5568CDF6-C4E5-8640-9864-159BBACC64F0}" srcOrd="8" destOrd="0" presId="urn:microsoft.com/office/officeart/2009/3/layout/HorizontalOrganizationChart"/>
    <dgm:cxn modelId="{237F2779-224D-1341-9DF7-7F6D863CD0AA}" type="presParOf" srcId="{EB1C43F6-015F-0E4F-91F4-F48A3048AB61}" destId="{8FD080B7-044B-064D-96DF-7D15C3F0AFF2}" srcOrd="9" destOrd="0" presId="urn:microsoft.com/office/officeart/2009/3/layout/HorizontalOrganizationChart"/>
    <dgm:cxn modelId="{2C7E5F37-44CD-724A-A5AD-553170DCF997}" type="presParOf" srcId="{8FD080B7-044B-064D-96DF-7D15C3F0AFF2}" destId="{B9F602E4-CEE2-AD44-B8D9-EDE593D1DBF4}" srcOrd="0" destOrd="0" presId="urn:microsoft.com/office/officeart/2009/3/layout/HorizontalOrganizationChart"/>
    <dgm:cxn modelId="{6719C024-A13E-CF48-A38A-704A58C1EC88}" type="presParOf" srcId="{B9F602E4-CEE2-AD44-B8D9-EDE593D1DBF4}" destId="{C4B0B037-E923-5844-AA19-8AF96D8CD6EC}" srcOrd="0" destOrd="0" presId="urn:microsoft.com/office/officeart/2009/3/layout/HorizontalOrganizationChart"/>
    <dgm:cxn modelId="{6DCC4542-1E15-0C4F-BBE5-ECCC4FE3C4B2}" type="presParOf" srcId="{B9F602E4-CEE2-AD44-B8D9-EDE593D1DBF4}" destId="{07703ADB-D06C-CD4E-9474-B19CE0EE0989}" srcOrd="1" destOrd="0" presId="urn:microsoft.com/office/officeart/2009/3/layout/HorizontalOrganizationChart"/>
    <dgm:cxn modelId="{D2E87029-B506-2744-A124-4097172B1A7C}" type="presParOf" srcId="{8FD080B7-044B-064D-96DF-7D15C3F0AFF2}" destId="{FD9B46E2-908E-D142-B0A4-0865BF9F006E}" srcOrd="1" destOrd="0" presId="urn:microsoft.com/office/officeart/2009/3/layout/HorizontalOrganizationChart"/>
    <dgm:cxn modelId="{62C37EAF-8264-A847-867A-38179D8B0977}" type="presParOf" srcId="{FD9B46E2-908E-D142-B0A4-0865BF9F006E}" destId="{C073DE51-7CDD-D94A-B279-2E075EDF52D6}" srcOrd="0" destOrd="0" presId="urn:microsoft.com/office/officeart/2009/3/layout/HorizontalOrganizationChart"/>
    <dgm:cxn modelId="{6A0E13F2-ACB5-0B4C-B772-69E105CA416A}" type="presParOf" srcId="{FD9B46E2-908E-D142-B0A4-0865BF9F006E}" destId="{F1F59121-D5C3-E04D-8EAA-CC2FA464B79D}" srcOrd="1" destOrd="0" presId="urn:microsoft.com/office/officeart/2009/3/layout/HorizontalOrganizationChart"/>
    <dgm:cxn modelId="{1E9AB903-F674-E146-BEE4-85DA54DC8DF6}" type="presParOf" srcId="{F1F59121-D5C3-E04D-8EAA-CC2FA464B79D}" destId="{2FB5D65C-4395-404D-805A-4B68E96B6482}" srcOrd="0" destOrd="0" presId="urn:microsoft.com/office/officeart/2009/3/layout/HorizontalOrganizationChart"/>
    <dgm:cxn modelId="{4F1A1D47-DA7C-234E-BC22-E5B56A960966}" type="presParOf" srcId="{2FB5D65C-4395-404D-805A-4B68E96B6482}" destId="{F09B1A02-2929-924A-8BE4-C7593761700B}" srcOrd="0" destOrd="0" presId="urn:microsoft.com/office/officeart/2009/3/layout/HorizontalOrganizationChart"/>
    <dgm:cxn modelId="{0C04074E-6432-744D-9D8A-93A5F9BF9648}" type="presParOf" srcId="{2FB5D65C-4395-404D-805A-4B68E96B6482}" destId="{B81462AA-793C-644C-A160-26087F80B5A6}" srcOrd="1" destOrd="0" presId="urn:microsoft.com/office/officeart/2009/3/layout/HorizontalOrganizationChart"/>
    <dgm:cxn modelId="{3CF0862D-EACC-7B45-A55E-E13C5D061DD1}" type="presParOf" srcId="{F1F59121-D5C3-E04D-8EAA-CC2FA464B79D}" destId="{8CCBBF70-0A78-944C-AB21-2229D853C2D2}" srcOrd="1" destOrd="0" presId="urn:microsoft.com/office/officeart/2009/3/layout/HorizontalOrganizationChart"/>
    <dgm:cxn modelId="{8D8FF32B-0633-3C49-A33E-9923410AC321}" type="presParOf" srcId="{F1F59121-D5C3-E04D-8EAA-CC2FA464B79D}" destId="{D1C57766-2FBF-8C4E-B6CD-54FD207B1028}" srcOrd="2" destOrd="0" presId="urn:microsoft.com/office/officeart/2009/3/layout/HorizontalOrganizationChart"/>
    <dgm:cxn modelId="{FB3247B3-84EA-674F-93CC-127C5F51B157}" type="presParOf" srcId="{FD9B46E2-908E-D142-B0A4-0865BF9F006E}" destId="{7B303401-47B9-F546-A6CF-5677A55BAE57}" srcOrd="2" destOrd="0" presId="urn:microsoft.com/office/officeart/2009/3/layout/HorizontalOrganizationChart"/>
    <dgm:cxn modelId="{CDE5B265-0F74-7344-B891-7CC85A633A92}" type="presParOf" srcId="{FD9B46E2-908E-D142-B0A4-0865BF9F006E}" destId="{655FE666-773D-134C-AF40-D54E37449D24}" srcOrd="3" destOrd="0" presId="urn:microsoft.com/office/officeart/2009/3/layout/HorizontalOrganizationChart"/>
    <dgm:cxn modelId="{086A3364-5571-524A-A5B2-36ACC7B31367}" type="presParOf" srcId="{655FE666-773D-134C-AF40-D54E37449D24}" destId="{698E42C1-6D7D-4944-8202-AAA71E89CA4A}" srcOrd="0" destOrd="0" presId="urn:microsoft.com/office/officeart/2009/3/layout/HorizontalOrganizationChart"/>
    <dgm:cxn modelId="{38588608-8B7B-2F40-AD55-46A9946D3397}" type="presParOf" srcId="{698E42C1-6D7D-4944-8202-AAA71E89CA4A}" destId="{5F0C3ECC-D67E-724B-89CD-77170EFD5A65}" srcOrd="0" destOrd="0" presId="urn:microsoft.com/office/officeart/2009/3/layout/HorizontalOrganizationChart"/>
    <dgm:cxn modelId="{3413A34F-3A8C-C141-A563-89857A4E53E8}" type="presParOf" srcId="{698E42C1-6D7D-4944-8202-AAA71E89CA4A}" destId="{FC20043A-D8E6-EE40-A749-48A938A89034}" srcOrd="1" destOrd="0" presId="urn:microsoft.com/office/officeart/2009/3/layout/HorizontalOrganizationChart"/>
    <dgm:cxn modelId="{55031F23-8294-844F-93E9-334425A21532}" type="presParOf" srcId="{655FE666-773D-134C-AF40-D54E37449D24}" destId="{D9B87D17-770B-634C-95DD-E1A6907D5CC4}" srcOrd="1" destOrd="0" presId="urn:microsoft.com/office/officeart/2009/3/layout/HorizontalOrganizationChart"/>
    <dgm:cxn modelId="{4CAB06E9-E455-E745-9DE2-0091E4150DA5}" type="presParOf" srcId="{655FE666-773D-134C-AF40-D54E37449D24}" destId="{9FA9F039-6FCC-7B4A-9EFB-CCE917C695BA}" srcOrd="2" destOrd="0" presId="urn:microsoft.com/office/officeart/2009/3/layout/HorizontalOrganizationChart"/>
    <dgm:cxn modelId="{2E8ADE68-D716-B948-9212-F8530CA1DC09}" type="presParOf" srcId="{FD9B46E2-908E-D142-B0A4-0865BF9F006E}" destId="{33C6BF1E-D407-414E-B942-EE6E1D1998C9}" srcOrd="4" destOrd="0" presId="urn:microsoft.com/office/officeart/2009/3/layout/HorizontalOrganizationChart"/>
    <dgm:cxn modelId="{FD41EC4A-3DA7-5344-A8B8-449D2406236F}" type="presParOf" srcId="{FD9B46E2-908E-D142-B0A4-0865BF9F006E}" destId="{B4E8B8F7-213B-E44C-A2BC-2CA3C193C709}" srcOrd="5" destOrd="0" presId="urn:microsoft.com/office/officeart/2009/3/layout/HorizontalOrganizationChart"/>
    <dgm:cxn modelId="{FFAE6E2F-353D-E841-BA94-13C1CA665CF7}" type="presParOf" srcId="{B4E8B8F7-213B-E44C-A2BC-2CA3C193C709}" destId="{22ED7C2F-D819-B744-8D85-0BC2F8BF7999}" srcOrd="0" destOrd="0" presId="urn:microsoft.com/office/officeart/2009/3/layout/HorizontalOrganizationChart"/>
    <dgm:cxn modelId="{AF1CDAC3-AABF-154E-8EC1-25E5D357A8BC}" type="presParOf" srcId="{22ED7C2F-D819-B744-8D85-0BC2F8BF7999}" destId="{69CF9FF6-1BFE-F04F-AB0A-2CA4D533B6E5}" srcOrd="0" destOrd="0" presId="urn:microsoft.com/office/officeart/2009/3/layout/HorizontalOrganizationChart"/>
    <dgm:cxn modelId="{26E34134-C87B-3549-903A-44A21415A070}" type="presParOf" srcId="{22ED7C2F-D819-B744-8D85-0BC2F8BF7999}" destId="{8E981D9E-CA06-8E4F-8210-07EF55BB7090}" srcOrd="1" destOrd="0" presId="urn:microsoft.com/office/officeart/2009/3/layout/HorizontalOrganizationChart"/>
    <dgm:cxn modelId="{7D00454B-B72B-5E43-97DC-24ED8733FB71}" type="presParOf" srcId="{B4E8B8F7-213B-E44C-A2BC-2CA3C193C709}" destId="{A56F618B-DD6F-124F-9097-D789E986F653}" srcOrd="1" destOrd="0" presId="urn:microsoft.com/office/officeart/2009/3/layout/HorizontalOrganizationChart"/>
    <dgm:cxn modelId="{4E4D299D-9581-0445-918C-03107BC7736F}" type="presParOf" srcId="{B4E8B8F7-213B-E44C-A2BC-2CA3C193C709}" destId="{A4A53456-7179-8345-B23E-FADB22694514}" srcOrd="2" destOrd="0" presId="urn:microsoft.com/office/officeart/2009/3/layout/HorizontalOrganizationChart"/>
    <dgm:cxn modelId="{2F83E593-17F5-7540-8B43-43A2A287A01B}" type="presParOf" srcId="{8FD080B7-044B-064D-96DF-7D15C3F0AFF2}" destId="{F715AFBD-36EF-0F4B-BB0C-2CC22CF762F3}" srcOrd="2" destOrd="0" presId="urn:microsoft.com/office/officeart/2009/3/layout/HorizontalOrganizationChart"/>
    <dgm:cxn modelId="{339651DA-0AE6-2445-9A48-E7453C7FAE71}" type="presParOf" srcId="{040D9054-E412-394A-A4E2-3658A06DABA9}" destId="{B23A5907-DED2-C242-B041-7EAB91801F67}"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6BF1E-D407-414E-B942-EE6E1D1998C9}">
      <dsp:nvSpPr>
        <dsp:cNvPr id="0" name=""/>
        <dsp:cNvSpPr/>
      </dsp:nvSpPr>
      <dsp:spPr>
        <a:xfrm>
          <a:off x="4961090" y="5222758"/>
          <a:ext cx="1495759" cy="301061"/>
        </a:xfrm>
        <a:custGeom>
          <a:avLst/>
          <a:gdLst/>
          <a:ahLst/>
          <a:cxnLst/>
          <a:rect l="0" t="0" r="0" b="0"/>
          <a:pathLst>
            <a:path>
              <a:moveTo>
                <a:pt x="0" y="0"/>
              </a:moveTo>
              <a:lnTo>
                <a:pt x="1435339" y="0"/>
              </a:lnTo>
              <a:lnTo>
                <a:pt x="1435339" y="301061"/>
              </a:lnTo>
              <a:lnTo>
                <a:pt x="1495759" y="30106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303401-47B9-F546-A6CF-5677A55BAE57}">
      <dsp:nvSpPr>
        <dsp:cNvPr id="0" name=""/>
        <dsp:cNvSpPr/>
      </dsp:nvSpPr>
      <dsp:spPr>
        <a:xfrm>
          <a:off x="4961090" y="5177038"/>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3DE51-7CDD-D94A-B279-2E075EDF52D6}">
      <dsp:nvSpPr>
        <dsp:cNvPr id="0" name=""/>
        <dsp:cNvSpPr/>
      </dsp:nvSpPr>
      <dsp:spPr>
        <a:xfrm>
          <a:off x="4961090" y="4913775"/>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8CDF6-C4E5-8640-9864-159BBACC64F0}">
      <dsp:nvSpPr>
        <dsp:cNvPr id="0" name=""/>
        <dsp:cNvSpPr/>
      </dsp:nvSpPr>
      <dsp:spPr>
        <a:xfrm>
          <a:off x="1733121" y="2940920"/>
          <a:ext cx="879028" cy="2281837"/>
        </a:xfrm>
        <a:custGeom>
          <a:avLst/>
          <a:gdLst/>
          <a:ahLst/>
          <a:cxnLst/>
          <a:rect l="0" t="0" r="0" b="0"/>
          <a:pathLst>
            <a:path>
              <a:moveTo>
                <a:pt x="0" y="0"/>
              </a:moveTo>
              <a:lnTo>
                <a:pt x="818608" y="0"/>
              </a:lnTo>
              <a:lnTo>
                <a:pt x="818608" y="2281837"/>
              </a:lnTo>
              <a:lnTo>
                <a:pt x="879028" y="22818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6100D-2E86-C342-8BD0-60654086FA50}">
      <dsp:nvSpPr>
        <dsp:cNvPr id="0" name=""/>
        <dsp:cNvSpPr/>
      </dsp:nvSpPr>
      <dsp:spPr>
        <a:xfrm>
          <a:off x="4961090" y="4269544"/>
          <a:ext cx="1495759" cy="326493"/>
        </a:xfrm>
        <a:custGeom>
          <a:avLst/>
          <a:gdLst/>
          <a:ahLst/>
          <a:cxnLst/>
          <a:rect l="0" t="0" r="0" b="0"/>
          <a:pathLst>
            <a:path>
              <a:moveTo>
                <a:pt x="0" y="0"/>
              </a:moveTo>
              <a:lnTo>
                <a:pt x="1435339" y="0"/>
              </a:lnTo>
              <a:lnTo>
                <a:pt x="1435339" y="326493"/>
              </a:lnTo>
              <a:lnTo>
                <a:pt x="1495759" y="3264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9AF2D-A62E-3B41-84D8-6FA7877BD523}">
      <dsp:nvSpPr>
        <dsp:cNvPr id="0" name=""/>
        <dsp:cNvSpPr/>
      </dsp:nvSpPr>
      <dsp:spPr>
        <a:xfrm>
          <a:off x="4961090" y="4223824"/>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64BBE-9DCF-E146-9CA1-DD47D906B8A9}">
      <dsp:nvSpPr>
        <dsp:cNvPr id="0" name=""/>
        <dsp:cNvSpPr/>
      </dsp:nvSpPr>
      <dsp:spPr>
        <a:xfrm>
          <a:off x="4961090" y="3960561"/>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507C5-0D0A-5B48-B26D-1D2A6068F6BB}">
      <dsp:nvSpPr>
        <dsp:cNvPr id="0" name=""/>
        <dsp:cNvSpPr/>
      </dsp:nvSpPr>
      <dsp:spPr>
        <a:xfrm>
          <a:off x="1733121" y="2940920"/>
          <a:ext cx="879028" cy="1328623"/>
        </a:xfrm>
        <a:custGeom>
          <a:avLst/>
          <a:gdLst/>
          <a:ahLst/>
          <a:cxnLst/>
          <a:rect l="0" t="0" r="0" b="0"/>
          <a:pathLst>
            <a:path>
              <a:moveTo>
                <a:pt x="0" y="0"/>
              </a:moveTo>
              <a:lnTo>
                <a:pt x="818608" y="0"/>
              </a:lnTo>
              <a:lnTo>
                <a:pt x="818608" y="1328623"/>
              </a:lnTo>
              <a:lnTo>
                <a:pt x="879028" y="132862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2D20E-6DC8-C148-A87A-A894CC236F06}">
      <dsp:nvSpPr>
        <dsp:cNvPr id="0" name=""/>
        <dsp:cNvSpPr/>
      </dsp:nvSpPr>
      <dsp:spPr>
        <a:xfrm>
          <a:off x="4961090" y="3157460"/>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D3F159-8066-D043-8867-948C433670E1}">
      <dsp:nvSpPr>
        <dsp:cNvPr id="0" name=""/>
        <dsp:cNvSpPr/>
      </dsp:nvSpPr>
      <dsp:spPr>
        <a:xfrm>
          <a:off x="4961090" y="3157460"/>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965E4-B49A-F346-81E5-896ED4711273}">
      <dsp:nvSpPr>
        <dsp:cNvPr id="0" name=""/>
        <dsp:cNvSpPr/>
      </dsp:nvSpPr>
      <dsp:spPr>
        <a:xfrm>
          <a:off x="4961090" y="3007346"/>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9C4C1-D91C-684E-8D1C-D86E6F84B831}">
      <dsp:nvSpPr>
        <dsp:cNvPr id="0" name=""/>
        <dsp:cNvSpPr/>
      </dsp:nvSpPr>
      <dsp:spPr>
        <a:xfrm>
          <a:off x="4961090" y="2689608"/>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1FFB4-335B-974B-A313-F4DED9CF30A0}">
      <dsp:nvSpPr>
        <dsp:cNvPr id="0" name=""/>
        <dsp:cNvSpPr/>
      </dsp:nvSpPr>
      <dsp:spPr>
        <a:xfrm>
          <a:off x="1733121" y="2940920"/>
          <a:ext cx="879028" cy="216539"/>
        </a:xfrm>
        <a:custGeom>
          <a:avLst/>
          <a:gdLst/>
          <a:ahLst/>
          <a:cxnLst/>
          <a:rect l="0" t="0" r="0" b="0"/>
          <a:pathLst>
            <a:path>
              <a:moveTo>
                <a:pt x="0" y="0"/>
              </a:moveTo>
              <a:lnTo>
                <a:pt x="818608" y="0"/>
              </a:lnTo>
              <a:lnTo>
                <a:pt x="818608" y="216539"/>
              </a:lnTo>
              <a:lnTo>
                <a:pt x="879028" y="2165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0D12B-2BA8-2847-AA5B-33437CF1FA5D}">
      <dsp:nvSpPr>
        <dsp:cNvPr id="0" name=""/>
        <dsp:cNvSpPr/>
      </dsp:nvSpPr>
      <dsp:spPr>
        <a:xfrm>
          <a:off x="4961090" y="1886508"/>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90681-9847-9248-A70E-F0893EB50EF1}">
      <dsp:nvSpPr>
        <dsp:cNvPr id="0" name=""/>
        <dsp:cNvSpPr/>
      </dsp:nvSpPr>
      <dsp:spPr>
        <a:xfrm>
          <a:off x="4961090" y="1886508"/>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2EA63-CE59-4345-9039-6E2B07622896}">
      <dsp:nvSpPr>
        <dsp:cNvPr id="0" name=""/>
        <dsp:cNvSpPr/>
      </dsp:nvSpPr>
      <dsp:spPr>
        <a:xfrm>
          <a:off x="4961090" y="1736394"/>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22D48-E88F-FC42-A5F8-948FE5889555}">
      <dsp:nvSpPr>
        <dsp:cNvPr id="0" name=""/>
        <dsp:cNvSpPr/>
      </dsp:nvSpPr>
      <dsp:spPr>
        <a:xfrm>
          <a:off x="4961090" y="1418656"/>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8C506-FA8E-4E4A-802E-41C31A8A9515}">
      <dsp:nvSpPr>
        <dsp:cNvPr id="0" name=""/>
        <dsp:cNvSpPr/>
      </dsp:nvSpPr>
      <dsp:spPr>
        <a:xfrm>
          <a:off x="1733121" y="1886508"/>
          <a:ext cx="879028" cy="1054412"/>
        </a:xfrm>
        <a:custGeom>
          <a:avLst/>
          <a:gdLst/>
          <a:ahLst/>
          <a:cxnLst/>
          <a:rect l="0" t="0" r="0" b="0"/>
          <a:pathLst>
            <a:path>
              <a:moveTo>
                <a:pt x="0" y="1054412"/>
              </a:moveTo>
              <a:lnTo>
                <a:pt x="818608" y="1054412"/>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EC662-0BD3-7140-8789-CA12CF31709A}">
      <dsp:nvSpPr>
        <dsp:cNvPr id="0" name=""/>
        <dsp:cNvSpPr/>
      </dsp:nvSpPr>
      <dsp:spPr>
        <a:xfrm>
          <a:off x="4961090" y="615556"/>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D5652C-73B4-DC41-84A8-B61E0E33AE28}">
      <dsp:nvSpPr>
        <dsp:cNvPr id="0" name=""/>
        <dsp:cNvSpPr/>
      </dsp:nvSpPr>
      <dsp:spPr>
        <a:xfrm>
          <a:off x="4961090" y="615556"/>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E8422-3F2B-C24F-AB9F-7261F6B497F1}">
      <dsp:nvSpPr>
        <dsp:cNvPr id="0" name=""/>
        <dsp:cNvSpPr/>
      </dsp:nvSpPr>
      <dsp:spPr>
        <a:xfrm>
          <a:off x="4961090" y="465442"/>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16476-09CE-3A4C-A305-1338655E5CD4}">
      <dsp:nvSpPr>
        <dsp:cNvPr id="0" name=""/>
        <dsp:cNvSpPr/>
      </dsp:nvSpPr>
      <dsp:spPr>
        <a:xfrm>
          <a:off x="4961090" y="147704"/>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D8D82C-1599-9147-A8B0-54F550A957FD}">
      <dsp:nvSpPr>
        <dsp:cNvPr id="0" name=""/>
        <dsp:cNvSpPr/>
      </dsp:nvSpPr>
      <dsp:spPr>
        <a:xfrm>
          <a:off x="1733121" y="615556"/>
          <a:ext cx="879028" cy="2325364"/>
        </a:xfrm>
        <a:custGeom>
          <a:avLst/>
          <a:gdLst/>
          <a:ahLst/>
          <a:cxnLst/>
          <a:rect l="0" t="0" r="0" b="0"/>
          <a:pathLst>
            <a:path>
              <a:moveTo>
                <a:pt x="0" y="2325364"/>
              </a:moveTo>
              <a:lnTo>
                <a:pt x="818608" y="2325364"/>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3CC6B1-877B-8645-AB2F-023486055F92}">
      <dsp:nvSpPr>
        <dsp:cNvPr id="0" name=""/>
        <dsp:cNvSpPr/>
      </dsp:nvSpPr>
      <dsp:spPr>
        <a:xfrm>
          <a:off x="0" y="2618428"/>
          <a:ext cx="1733121" cy="6449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2 </a:t>
          </a:r>
          <a:r>
            <a:rPr lang="zh-CN" sz="1200" kern="1200" dirty="0" smtClean="0"/>
            <a:t>中国文化的历史发展脉络</a:t>
          </a:r>
          <a:endParaRPr lang="zh-CN" altLang="en-US" sz="1200" kern="1200" dirty="0"/>
        </a:p>
      </dsp:txBody>
      <dsp:txXfrm>
        <a:off x="0" y="2618428"/>
        <a:ext cx="1733121" cy="644984"/>
      </dsp:txXfrm>
    </dsp:sp>
    <dsp:sp modelId="{578F8B30-5BF5-9147-8B2E-50C8D22B11FD}">
      <dsp:nvSpPr>
        <dsp:cNvPr id="0" name=""/>
        <dsp:cNvSpPr/>
      </dsp:nvSpPr>
      <dsp:spPr>
        <a:xfrm>
          <a:off x="2612150" y="398013"/>
          <a:ext cx="2348939" cy="435085"/>
        </a:xfrm>
        <a:prstGeom prst="rect">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2.1 </a:t>
          </a:r>
          <a:r>
            <a:rPr lang="zh-CN" sz="1200" kern="1200" dirty="0" smtClean="0"/>
            <a:t>中国文化的创始与奠基</a:t>
          </a:r>
          <a:endParaRPr lang="zh-CN" altLang="en-US" sz="1200" kern="1200" dirty="0"/>
        </a:p>
      </dsp:txBody>
      <dsp:txXfrm>
        <a:off x="2612150" y="398013"/>
        <a:ext cx="2348939" cy="435085"/>
      </dsp:txXfrm>
    </dsp:sp>
    <dsp:sp modelId="{FDB60C50-6EED-E84D-8E7B-6659AEECC920}">
      <dsp:nvSpPr>
        <dsp:cNvPr id="0" name=""/>
        <dsp:cNvSpPr/>
      </dsp:nvSpPr>
      <dsp:spPr>
        <a:xfrm>
          <a:off x="6456849" y="26597"/>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2.1.1 </a:t>
          </a:r>
          <a:r>
            <a:rPr lang="zh-CN" sz="1200" kern="1200" dirty="0" smtClean="0"/>
            <a:t>中国文化的多元发生</a:t>
          </a:r>
          <a:endParaRPr lang="zh-CN" altLang="en-US" sz="1200" kern="1200" dirty="0"/>
        </a:p>
      </dsp:txBody>
      <dsp:txXfrm>
        <a:off x="6456849" y="26597"/>
        <a:ext cx="3722278" cy="242213"/>
      </dsp:txXfrm>
    </dsp:sp>
    <dsp:sp modelId="{6FC6D3B1-A7BA-6E46-B039-A8AE73D50938}">
      <dsp:nvSpPr>
        <dsp:cNvPr id="0" name=""/>
        <dsp:cNvSpPr/>
      </dsp:nvSpPr>
      <dsp:spPr>
        <a:xfrm>
          <a:off x="6456849" y="344335"/>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2.1.2</a:t>
          </a:r>
          <a:r>
            <a:rPr lang="zh-CN" altLang="en-US" sz="1200" kern="1200" dirty="0" smtClean="0"/>
            <a:t> </a:t>
          </a:r>
          <a:r>
            <a:rPr lang="zh-CN" sz="1200" kern="1200" dirty="0" smtClean="0"/>
            <a:t>传说时代的文化线索</a:t>
          </a:r>
          <a:endParaRPr lang="zh-CN" altLang="en-US" sz="1200" kern="1200" dirty="0"/>
        </a:p>
      </dsp:txBody>
      <dsp:txXfrm>
        <a:off x="6456849" y="344335"/>
        <a:ext cx="3722278" cy="242213"/>
      </dsp:txXfrm>
    </dsp:sp>
    <dsp:sp modelId="{F32F75DD-F49D-4C49-9B10-6C78F682AE85}">
      <dsp:nvSpPr>
        <dsp:cNvPr id="0" name=""/>
        <dsp:cNvSpPr/>
      </dsp:nvSpPr>
      <dsp:spPr>
        <a:xfrm>
          <a:off x="6456849" y="662073"/>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2.1.3 </a:t>
          </a:r>
          <a:r>
            <a:rPr lang="zh-CN" sz="1200" kern="1200" dirty="0" smtClean="0"/>
            <a:t>夏、商、西周：族群代兴历史的结束与统一化文明进程的开始</a:t>
          </a:r>
          <a:endParaRPr lang="zh-CN" altLang="en-US" sz="1200" kern="1200" dirty="0"/>
        </a:p>
      </dsp:txBody>
      <dsp:txXfrm>
        <a:off x="6456849" y="662073"/>
        <a:ext cx="3722278" cy="242213"/>
      </dsp:txXfrm>
    </dsp:sp>
    <dsp:sp modelId="{A50E85EE-2A02-1A40-9CEB-8023D10A3AB3}">
      <dsp:nvSpPr>
        <dsp:cNvPr id="0" name=""/>
        <dsp:cNvSpPr/>
      </dsp:nvSpPr>
      <dsp:spPr>
        <a:xfrm>
          <a:off x="6456849" y="979811"/>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2.1.4 </a:t>
          </a:r>
          <a:r>
            <a:rPr lang="zh-CN" sz="1200" kern="1200" dirty="0" smtClean="0"/>
            <a:t>春秋战国：文化观念的原创时代</a:t>
          </a:r>
          <a:r>
            <a:rPr lang="en-US" sz="1200" kern="1200" dirty="0" smtClean="0"/>
            <a:t> </a:t>
          </a:r>
          <a:endParaRPr lang="zh-CN" altLang="en-US" sz="1200" kern="1200" dirty="0"/>
        </a:p>
      </dsp:txBody>
      <dsp:txXfrm>
        <a:off x="6456849" y="979811"/>
        <a:ext cx="3722278" cy="242213"/>
      </dsp:txXfrm>
    </dsp:sp>
    <dsp:sp modelId="{118815A6-C614-D649-82F5-CF4E0670DA05}">
      <dsp:nvSpPr>
        <dsp:cNvPr id="0" name=""/>
        <dsp:cNvSpPr/>
      </dsp:nvSpPr>
      <dsp:spPr>
        <a:xfrm>
          <a:off x="2612150" y="1668965"/>
          <a:ext cx="2348939" cy="435085"/>
        </a:xfrm>
        <a:prstGeom prst="rect">
          <a:avLst/>
        </a:prstGeom>
        <a:solidFill>
          <a:srgbClr val="D5581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2.2 </a:t>
          </a:r>
          <a:r>
            <a:rPr lang="zh-CN" sz="1200" kern="1200" dirty="0" smtClean="0"/>
            <a:t>秦汉：统一王朝政治下的文化演变</a:t>
          </a:r>
          <a:endParaRPr lang="zh-CN" altLang="en-US" sz="1200" kern="1200" dirty="0"/>
        </a:p>
      </dsp:txBody>
      <dsp:txXfrm>
        <a:off x="2612150" y="1668965"/>
        <a:ext cx="2348939" cy="435085"/>
      </dsp:txXfrm>
    </dsp:sp>
    <dsp:sp modelId="{0C0B9BCF-F78F-4A4B-A5C9-A2C640EF0A63}">
      <dsp:nvSpPr>
        <dsp:cNvPr id="0" name=""/>
        <dsp:cNvSpPr/>
      </dsp:nvSpPr>
      <dsp:spPr>
        <a:xfrm>
          <a:off x="6456849" y="129755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2.2.1 </a:t>
          </a:r>
          <a:r>
            <a:rPr lang="zh-CN" sz="1200" kern="1200" dirty="0" smtClean="0"/>
            <a:t>边疆的开拓与文明的同步发展</a:t>
          </a:r>
          <a:endParaRPr lang="zh-CN" altLang="en-US" sz="1200" kern="1200" dirty="0"/>
        </a:p>
      </dsp:txBody>
      <dsp:txXfrm>
        <a:off x="6456849" y="1297550"/>
        <a:ext cx="3722278" cy="242213"/>
      </dsp:txXfrm>
    </dsp:sp>
    <dsp:sp modelId="{51F529BB-6668-DE4C-9CE5-22DA154ED4C0}">
      <dsp:nvSpPr>
        <dsp:cNvPr id="0" name=""/>
        <dsp:cNvSpPr/>
      </dsp:nvSpPr>
      <dsp:spPr>
        <a:xfrm>
          <a:off x="6456849" y="161528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2.2.2 </a:t>
          </a:r>
          <a:r>
            <a:rPr lang="zh-CN" sz="1200" kern="1200" dirty="0" smtClean="0"/>
            <a:t>王朝政治的新格局</a:t>
          </a:r>
          <a:endParaRPr lang="zh-CN" altLang="en-US" sz="1200" kern="1200" dirty="0"/>
        </a:p>
      </dsp:txBody>
      <dsp:txXfrm>
        <a:off x="6456849" y="1615288"/>
        <a:ext cx="3722278" cy="242213"/>
      </dsp:txXfrm>
    </dsp:sp>
    <dsp:sp modelId="{8AE68FF3-1002-E14A-9018-BF2AE8ABCD8E}">
      <dsp:nvSpPr>
        <dsp:cNvPr id="0" name=""/>
        <dsp:cNvSpPr/>
      </dsp:nvSpPr>
      <dsp:spPr>
        <a:xfrm>
          <a:off x="6456849" y="193302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2.2.3 </a:t>
          </a:r>
          <a:r>
            <a:rPr lang="zh-CN" sz="1200" kern="1200" dirty="0" smtClean="0"/>
            <a:t>重农主义的基本国策</a:t>
          </a:r>
          <a:endParaRPr lang="zh-CN" altLang="en-US" sz="1200" kern="1200" dirty="0"/>
        </a:p>
      </dsp:txBody>
      <dsp:txXfrm>
        <a:off x="6456849" y="1933026"/>
        <a:ext cx="3722278" cy="242213"/>
      </dsp:txXfrm>
    </dsp:sp>
    <dsp:sp modelId="{9ADB1E6D-16F6-9A4D-A163-304882D361AF}">
      <dsp:nvSpPr>
        <dsp:cNvPr id="0" name=""/>
        <dsp:cNvSpPr/>
      </dsp:nvSpPr>
      <dsp:spPr>
        <a:xfrm>
          <a:off x="6456849" y="225076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2.2.4 </a:t>
          </a:r>
          <a:r>
            <a:rPr lang="zh-CN" sz="1200" kern="1200" dirty="0" smtClean="0"/>
            <a:t>两汉经学的历史、文化功能</a:t>
          </a:r>
          <a:endParaRPr lang="zh-CN" altLang="en-US" sz="1200" kern="1200" dirty="0"/>
        </a:p>
      </dsp:txBody>
      <dsp:txXfrm>
        <a:off x="6456849" y="2250764"/>
        <a:ext cx="3722278" cy="242213"/>
      </dsp:txXfrm>
    </dsp:sp>
    <dsp:sp modelId="{A0F787BE-1856-CE42-965E-889676F569B4}">
      <dsp:nvSpPr>
        <dsp:cNvPr id="0" name=""/>
        <dsp:cNvSpPr/>
      </dsp:nvSpPr>
      <dsp:spPr>
        <a:xfrm>
          <a:off x="2612150" y="2939918"/>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2.3 </a:t>
          </a:r>
          <a:r>
            <a:rPr lang="zh-CN" sz="1200" kern="1200" dirty="0" smtClean="0"/>
            <a:t>魏晋南北朝：中国文化在曲折中的前进</a:t>
          </a:r>
          <a:endParaRPr lang="zh-CN" altLang="en-US" sz="1200" kern="1200" dirty="0"/>
        </a:p>
      </dsp:txBody>
      <dsp:txXfrm>
        <a:off x="2612150" y="2939918"/>
        <a:ext cx="2348939" cy="435085"/>
      </dsp:txXfrm>
    </dsp:sp>
    <dsp:sp modelId="{C6579A7A-8316-B543-BAFF-24C944BFED75}">
      <dsp:nvSpPr>
        <dsp:cNvPr id="0" name=""/>
        <dsp:cNvSpPr/>
      </dsp:nvSpPr>
      <dsp:spPr>
        <a:xfrm>
          <a:off x="6456849" y="256850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2.3.1 </a:t>
          </a:r>
          <a:r>
            <a:rPr lang="zh-CN" sz="1200" kern="1200" dirty="0" smtClean="0"/>
            <a:t>西晋灭亡引起的变动</a:t>
          </a:r>
          <a:endParaRPr lang="zh-CN" altLang="en-US" sz="1200" kern="1200" dirty="0"/>
        </a:p>
      </dsp:txBody>
      <dsp:txXfrm>
        <a:off x="6456849" y="2568502"/>
        <a:ext cx="3722278" cy="242213"/>
      </dsp:txXfrm>
    </dsp:sp>
    <dsp:sp modelId="{7888AE73-FE5B-A44F-9C33-E8A93156C9D3}">
      <dsp:nvSpPr>
        <dsp:cNvPr id="0" name=""/>
        <dsp:cNvSpPr/>
      </dsp:nvSpPr>
      <dsp:spPr>
        <a:xfrm>
          <a:off x="6456849" y="288624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2.3.2 </a:t>
          </a:r>
          <a:r>
            <a:rPr lang="zh-CN" sz="1200" kern="1200" dirty="0" smtClean="0"/>
            <a:t>开发江南</a:t>
          </a:r>
          <a:endParaRPr lang="zh-CN" altLang="en-US" sz="1200" kern="1200" dirty="0"/>
        </a:p>
      </dsp:txBody>
      <dsp:txXfrm>
        <a:off x="6456849" y="2886240"/>
        <a:ext cx="3722278" cy="242213"/>
      </dsp:txXfrm>
    </dsp:sp>
    <dsp:sp modelId="{F0C07129-1C01-2543-8918-94CDAB846A11}">
      <dsp:nvSpPr>
        <dsp:cNvPr id="0" name=""/>
        <dsp:cNvSpPr/>
      </dsp:nvSpPr>
      <dsp:spPr>
        <a:xfrm>
          <a:off x="6456849" y="320397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2.3.3 </a:t>
          </a:r>
          <a:r>
            <a:rPr lang="zh-CN" sz="1200" kern="1200" dirty="0" smtClean="0"/>
            <a:t>佛教的传播</a:t>
          </a:r>
          <a:endParaRPr lang="zh-CN" altLang="en-US" sz="1200" kern="1200" dirty="0"/>
        </a:p>
      </dsp:txBody>
      <dsp:txXfrm>
        <a:off x="6456849" y="3203978"/>
        <a:ext cx="3722278" cy="242213"/>
      </dsp:txXfrm>
    </dsp:sp>
    <dsp:sp modelId="{AB47B93F-B55E-8C4F-8248-DB0B6701CB5D}">
      <dsp:nvSpPr>
        <dsp:cNvPr id="0" name=""/>
        <dsp:cNvSpPr/>
      </dsp:nvSpPr>
      <dsp:spPr>
        <a:xfrm>
          <a:off x="6456849" y="352171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2.3.4 </a:t>
          </a:r>
          <a:r>
            <a:rPr lang="zh-CN" sz="1200" kern="1200" dirty="0" smtClean="0"/>
            <a:t>民族大融合</a:t>
          </a:r>
          <a:endParaRPr lang="zh-CN" altLang="en-US" sz="1200" kern="1200" dirty="0"/>
        </a:p>
      </dsp:txBody>
      <dsp:txXfrm>
        <a:off x="6456849" y="3521716"/>
        <a:ext cx="3722278" cy="242213"/>
      </dsp:txXfrm>
    </dsp:sp>
    <dsp:sp modelId="{800D453A-FF69-5E4A-8EE9-813DB84C6434}">
      <dsp:nvSpPr>
        <dsp:cNvPr id="0" name=""/>
        <dsp:cNvSpPr/>
      </dsp:nvSpPr>
      <dsp:spPr>
        <a:xfrm>
          <a:off x="2612150" y="4052001"/>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2.4 </a:t>
          </a:r>
          <a:r>
            <a:rPr lang="zh-CN" sz="1200" kern="1200" dirty="0" smtClean="0"/>
            <a:t>隋唐两宋：中国文化的鼎盛时代</a:t>
          </a:r>
          <a:r>
            <a:rPr lang="en-US" sz="1200" kern="1200" dirty="0" smtClean="0"/>
            <a:t> </a:t>
          </a:r>
          <a:endParaRPr lang="zh-CN" altLang="en-US" sz="1200" kern="1200" dirty="0"/>
        </a:p>
      </dsp:txBody>
      <dsp:txXfrm>
        <a:off x="2612150" y="4052001"/>
        <a:ext cx="2348939" cy="435085"/>
      </dsp:txXfrm>
    </dsp:sp>
    <dsp:sp modelId="{D01BF562-02F0-B642-A642-EE9B319A1A2A}">
      <dsp:nvSpPr>
        <dsp:cNvPr id="0" name=""/>
        <dsp:cNvSpPr/>
      </dsp:nvSpPr>
      <dsp:spPr>
        <a:xfrm>
          <a:off x="6456849" y="383945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2.4.1 </a:t>
          </a:r>
          <a:r>
            <a:rPr lang="zh-CN" sz="1200" kern="1200" dirty="0" smtClean="0"/>
            <a:t>开放的立国精神及唐对宋的决定性影响</a:t>
          </a:r>
          <a:endParaRPr lang="zh-CN" altLang="en-US" sz="1200" kern="1200" dirty="0"/>
        </a:p>
      </dsp:txBody>
      <dsp:txXfrm>
        <a:off x="6456849" y="3839454"/>
        <a:ext cx="3722278" cy="242213"/>
      </dsp:txXfrm>
    </dsp:sp>
    <dsp:sp modelId="{E5C83D62-E9C6-2A44-869A-E1A01006086A}">
      <dsp:nvSpPr>
        <dsp:cNvPr id="0" name=""/>
        <dsp:cNvSpPr/>
      </dsp:nvSpPr>
      <dsp:spPr>
        <a:xfrm>
          <a:off x="6456849" y="415719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2.4.2 </a:t>
          </a:r>
          <a:r>
            <a:rPr lang="zh-CN" sz="1200" kern="1200" dirty="0" smtClean="0"/>
            <a:t>唐宋间社会文化的变革</a:t>
          </a:r>
          <a:endParaRPr lang="zh-CN" altLang="en-US" sz="1200" kern="1200" dirty="0"/>
        </a:p>
      </dsp:txBody>
      <dsp:txXfrm>
        <a:off x="6456849" y="4157192"/>
        <a:ext cx="3722278" cy="242213"/>
      </dsp:txXfrm>
    </dsp:sp>
    <dsp:sp modelId="{7E441A51-8892-7B41-B846-CA77D5AF1256}">
      <dsp:nvSpPr>
        <dsp:cNvPr id="0" name=""/>
        <dsp:cNvSpPr/>
      </dsp:nvSpPr>
      <dsp:spPr>
        <a:xfrm>
          <a:off x="6456849" y="447493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2.4.3 </a:t>
          </a:r>
          <a:r>
            <a:rPr lang="zh-CN" sz="1200" kern="1200" dirty="0" smtClean="0"/>
            <a:t>民族传统复归下士大夫的文化振作</a:t>
          </a:r>
          <a:endParaRPr lang="zh-CN" altLang="en-US" sz="1200" kern="1200" dirty="0"/>
        </a:p>
      </dsp:txBody>
      <dsp:txXfrm>
        <a:off x="6456849" y="4474930"/>
        <a:ext cx="3722278" cy="242213"/>
      </dsp:txXfrm>
    </dsp:sp>
    <dsp:sp modelId="{C4B0B037-E923-5844-AA19-8AF96D8CD6EC}">
      <dsp:nvSpPr>
        <dsp:cNvPr id="0" name=""/>
        <dsp:cNvSpPr/>
      </dsp:nvSpPr>
      <dsp:spPr>
        <a:xfrm>
          <a:off x="2612150" y="5005215"/>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2.5 </a:t>
          </a:r>
          <a:r>
            <a:rPr lang="zh-CN" sz="1200" kern="1200" dirty="0" smtClean="0"/>
            <a:t>元明清：中国文化的衰变期</a:t>
          </a:r>
          <a:endParaRPr lang="zh-CN" altLang="en-US" sz="1200" kern="1200" dirty="0"/>
        </a:p>
      </dsp:txBody>
      <dsp:txXfrm>
        <a:off x="2612150" y="5005215"/>
        <a:ext cx="2348939" cy="435085"/>
      </dsp:txXfrm>
    </dsp:sp>
    <dsp:sp modelId="{F09B1A02-2929-924A-8BE4-C7593761700B}">
      <dsp:nvSpPr>
        <dsp:cNvPr id="0" name=""/>
        <dsp:cNvSpPr/>
      </dsp:nvSpPr>
      <dsp:spPr>
        <a:xfrm>
          <a:off x="6456849" y="479266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2.5.1 </a:t>
          </a:r>
          <a:r>
            <a:rPr lang="zh-CN" sz="1200" kern="1200" dirty="0" smtClean="0"/>
            <a:t>元朝统一对中国文化的影响</a:t>
          </a:r>
          <a:endParaRPr lang="zh-CN" altLang="en-US" sz="1200" kern="1200" dirty="0"/>
        </a:p>
      </dsp:txBody>
      <dsp:txXfrm>
        <a:off x="6456849" y="4792668"/>
        <a:ext cx="3722278" cy="242213"/>
      </dsp:txXfrm>
    </dsp:sp>
    <dsp:sp modelId="{5F0C3ECC-D67E-724B-89CD-77170EFD5A65}">
      <dsp:nvSpPr>
        <dsp:cNvPr id="0" name=""/>
        <dsp:cNvSpPr/>
      </dsp:nvSpPr>
      <dsp:spPr>
        <a:xfrm>
          <a:off x="6456849" y="511040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2.5.2 </a:t>
          </a:r>
          <a:r>
            <a:rPr lang="zh-CN" sz="1200" kern="1200" dirty="0" smtClean="0"/>
            <a:t>东西方的相遇与明清两代的立国精神</a:t>
          </a:r>
          <a:r>
            <a:rPr lang="en-US" sz="1200" kern="1200" dirty="0" smtClean="0"/>
            <a:t> </a:t>
          </a:r>
          <a:endParaRPr lang="zh-CN" altLang="en-US" sz="1200" kern="1200" dirty="0"/>
        </a:p>
      </dsp:txBody>
      <dsp:txXfrm>
        <a:off x="6456849" y="5110406"/>
        <a:ext cx="3722278" cy="242213"/>
      </dsp:txXfrm>
    </dsp:sp>
    <dsp:sp modelId="{69CF9FF6-1BFE-F04F-AB0A-2CA4D533B6E5}">
      <dsp:nvSpPr>
        <dsp:cNvPr id="0" name=""/>
        <dsp:cNvSpPr/>
      </dsp:nvSpPr>
      <dsp:spPr>
        <a:xfrm>
          <a:off x="6456849" y="540271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2.5.3 </a:t>
          </a:r>
          <a:r>
            <a:rPr lang="zh-CN" sz="1200" kern="1200" dirty="0" smtClean="0"/>
            <a:t>元明清三朝的文化政策与知识阶层的文化活动</a:t>
          </a:r>
          <a:endParaRPr lang="zh-CN" altLang="en-US" sz="1200" kern="1200" dirty="0"/>
        </a:p>
      </dsp:txBody>
      <dsp:txXfrm>
        <a:off x="6456849" y="5402712"/>
        <a:ext cx="3722278" cy="242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6BF1E-D407-414E-B942-EE6E1D1998C9}">
      <dsp:nvSpPr>
        <dsp:cNvPr id="0" name=""/>
        <dsp:cNvSpPr/>
      </dsp:nvSpPr>
      <dsp:spPr>
        <a:xfrm>
          <a:off x="4961090" y="5222758"/>
          <a:ext cx="1495759" cy="301061"/>
        </a:xfrm>
        <a:custGeom>
          <a:avLst/>
          <a:gdLst/>
          <a:ahLst/>
          <a:cxnLst/>
          <a:rect l="0" t="0" r="0" b="0"/>
          <a:pathLst>
            <a:path>
              <a:moveTo>
                <a:pt x="0" y="0"/>
              </a:moveTo>
              <a:lnTo>
                <a:pt x="1435339" y="0"/>
              </a:lnTo>
              <a:lnTo>
                <a:pt x="1435339" y="301061"/>
              </a:lnTo>
              <a:lnTo>
                <a:pt x="1495759" y="30106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303401-47B9-F546-A6CF-5677A55BAE57}">
      <dsp:nvSpPr>
        <dsp:cNvPr id="0" name=""/>
        <dsp:cNvSpPr/>
      </dsp:nvSpPr>
      <dsp:spPr>
        <a:xfrm>
          <a:off x="4961090" y="5177038"/>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3DE51-7CDD-D94A-B279-2E075EDF52D6}">
      <dsp:nvSpPr>
        <dsp:cNvPr id="0" name=""/>
        <dsp:cNvSpPr/>
      </dsp:nvSpPr>
      <dsp:spPr>
        <a:xfrm>
          <a:off x="4961090" y="4913775"/>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8CDF6-C4E5-8640-9864-159BBACC64F0}">
      <dsp:nvSpPr>
        <dsp:cNvPr id="0" name=""/>
        <dsp:cNvSpPr/>
      </dsp:nvSpPr>
      <dsp:spPr>
        <a:xfrm>
          <a:off x="1733121" y="2940920"/>
          <a:ext cx="879028" cy="2281837"/>
        </a:xfrm>
        <a:custGeom>
          <a:avLst/>
          <a:gdLst/>
          <a:ahLst/>
          <a:cxnLst/>
          <a:rect l="0" t="0" r="0" b="0"/>
          <a:pathLst>
            <a:path>
              <a:moveTo>
                <a:pt x="0" y="0"/>
              </a:moveTo>
              <a:lnTo>
                <a:pt x="818608" y="0"/>
              </a:lnTo>
              <a:lnTo>
                <a:pt x="818608" y="2281837"/>
              </a:lnTo>
              <a:lnTo>
                <a:pt x="879028" y="22818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6100D-2E86-C342-8BD0-60654086FA50}">
      <dsp:nvSpPr>
        <dsp:cNvPr id="0" name=""/>
        <dsp:cNvSpPr/>
      </dsp:nvSpPr>
      <dsp:spPr>
        <a:xfrm>
          <a:off x="4961090" y="4269544"/>
          <a:ext cx="1495759" cy="326493"/>
        </a:xfrm>
        <a:custGeom>
          <a:avLst/>
          <a:gdLst/>
          <a:ahLst/>
          <a:cxnLst/>
          <a:rect l="0" t="0" r="0" b="0"/>
          <a:pathLst>
            <a:path>
              <a:moveTo>
                <a:pt x="0" y="0"/>
              </a:moveTo>
              <a:lnTo>
                <a:pt x="1435339" y="0"/>
              </a:lnTo>
              <a:lnTo>
                <a:pt x="1435339" y="326493"/>
              </a:lnTo>
              <a:lnTo>
                <a:pt x="1495759" y="3264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9AF2D-A62E-3B41-84D8-6FA7877BD523}">
      <dsp:nvSpPr>
        <dsp:cNvPr id="0" name=""/>
        <dsp:cNvSpPr/>
      </dsp:nvSpPr>
      <dsp:spPr>
        <a:xfrm>
          <a:off x="4961090" y="4223824"/>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64BBE-9DCF-E146-9CA1-DD47D906B8A9}">
      <dsp:nvSpPr>
        <dsp:cNvPr id="0" name=""/>
        <dsp:cNvSpPr/>
      </dsp:nvSpPr>
      <dsp:spPr>
        <a:xfrm>
          <a:off x="4961090" y="3960561"/>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507C5-0D0A-5B48-B26D-1D2A6068F6BB}">
      <dsp:nvSpPr>
        <dsp:cNvPr id="0" name=""/>
        <dsp:cNvSpPr/>
      </dsp:nvSpPr>
      <dsp:spPr>
        <a:xfrm>
          <a:off x="1733121" y="2940920"/>
          <a:ext cx="879028" cy="1328623"/>
        </a:xfrm>
        <a:custGeom>
          <a:avLst/>
          <a:gdLst/>
          <a:ahLst/>
          <a:cxnLst/>
          <a:rect l="0" t="0" r="0" b="0"/>
          <a:pathLst>
            <a:path>
              <a:moveTo>
                <a:pt x="0" y="0"/>
              </a:moveTo>
              <a:lnTo>
                <a:pt x="818608" y="0"/>
              </a:lnTo>
              <a:lnTo>
                <a:pt x="818608" y="1328623"/>
              </a:lnTo>
              <a:lnTo>
                <a:pt x="879028" y="132862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2D20E-6DC8-C148-A87A-A894CC236F06}">
      <dsp:nvSpPr>
        <dsp:cNvPr id="0" name=""/>
        <dsp:cNvSpPr/>
      </dsp:nvSpPr>
      <dsp:spPr>
        <a:xfrm>
          <a:off x="4961090" y="3157460"/>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D3F159-8066-D043-8867-948C433670E1}">
      <dsp:nvSpPr>
        <dsp:cNvPr id="0" name=""/>
        <dsp:cNvSpPr/>
      </dsp:nvSpPr>
      <dsp:spPr>
        <a:xfrm>
          <a:off x="4961090" y="3157460"/>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965E4-B49A-F346-81E5-896ED4711273}">
      <dsp:nvSpPr>
        <dsp:cNvPr id="0" name=""/>
        <dsp:cNvSpPr/>
      </dsp:nvSpPr>
      <dsp:spPr>
        <a:xfrm>
          <a:off x="4961090" y="3007346"/>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9C4C1-D91C-684E-8D1C-D86E6F84B831}">
      <dsp:nvSpPr>
        <dsp:cNvPr id="0" name=""/>
        <dsp:cNvSpPr/>
      </dsp:nvSpPr>
      <dsp:spPr>
        <a:xfrm>
          <a:off x="4961090" y="2689608"/>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1FFB4-335B-974B-A313-F4DED9CF30A0}">
      <dsp:nvSpPr>
        <dsp:cNvPr id="0" name=""/>
        <dsp:cNvSpPr/>
      </dsp:nvSpPr>
      <dsp:spPr>
        <a:xfrm>
          <a:off x="1733121" y="2940920"/>
          <a:ext cx="879028" cy="216539"/>
        </a:xfrm>
        <a:custGeom>
          <a:avLst/>
          <a:gdLst/>
          <a:ahLst/>
          <a:cxnLst/>
          <a:rect l="0" t="0" r="0" b="0"/>
          <a:pathLst>
            <a:path>
              <a:moveTo>
                <a:pt x="0" y="0"/>
              </a:moveTo>
              <a:lnTo>
                <a:pt x="818608" y="0"/>
              </a:lnTo>
              <a:lnTo>
                <a:pt x="818608" y="216539"/>
              </a:lnTo>
              <a:lnTo>
                <a:pt x="879028" y="2165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0D12B-2BA8-2847-AA5B-33437CF1FA5D}">
      <dsp:nvSpPr>
        <dsp:cNvPr id="0" name=""/>
        <dsp:cNvSpPr/>
      </dsp:nvSpPr>
      <dsp:spPr>
        <a:xfrm>
          <a:off x="4961090" y="1886508"/>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90681-9847-9248-A70E-F0893EB50EF1}">
      <dsp:nvSpPr>
        <dsp:cNvPr id="0" name=""/>
        <dsp:cNvSpPr/>
      </dsp:nvSpPr>
      <dsp:spPr>
        <a:xfrm>
          <a:off x="4961090" y="1886508"/>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2EA63-CE59-4345-9039-6E2B07622896}">
      <dsp:nvSpPr>
        <dsp:cNvPr id="0" name=""/>
        <dsp:cNvSpPr/>
      </dsp:nvSpPr>
      <dsp:spPr>
        <a:xfrm>
          <a:off x="4961090" y="1736394"/>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22D48-E88F-FC42-A5F8-948FE5889555}">
      <dsp:nvSpPr>
        <dsp:cNvPr id="0" name=""/>
        <dsp:cNvSpPr/>
      </dsp:nvSpPr>
      <dsp:spPr>
        <a:xfrm>
          <a:off x="4961090" y="1418656"/>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8C506-FA8E-4E4A-802E-41C31A8A9515}">
      <dsp:nvSpPr>
        <dsp:cNvPr id="0" name=""/>
        <dsp:cNvSpPr/>
      </dsp:nvSpPr>
      <dsp:spPr>
        <a:xfrm>
          <a:off x="1733121" y="1886508"/>
          <a:ext cx="879028" cy="1054412"/>
        </a:xfrm>
        <a:custGeom>
          <a:avLst/>
          <a:gdLst/>
          <a:ahLst/>
          <a:cxnLst/>
          <a:rect l="0" t="0" r="0" b="0"/>
          <a:pathLst>
            <a:path>
              <a:moveTo>
                <a:pt x="0" y="1054412"/>
              </a:moveTo>
              <a:lnTo>
                <a:pt x="818608" y="1054412"/>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EC662-0BD3-7140-8789-CA12CF31709A}">
      <dsp:nvSpPr>
        <dsp:cNvPr id="0" name=""/>
        <dsp:cNvSpPr/>
      </dsp:nvSpPr>
      <dsp:spPr>
        <a:xfrm>
          <a:off x="4961090" y="615556"/>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D5652C-73B4-DC41-84A8-B61E0E33AE28}">
      <dsp:nvSpPr>
        <dsp:cNvPr id="0" name=""/>
        <dsp:cNvSpPr/>
      </dsp:nvSpPr>
      <dsp:spPr>
        <a:xfrm>
          <a:off x="4961090" y="615556"/>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E8422-3F2B-C24F-AB9F-7261F6B497F1}">
      <dsp:nvSpPr>
        <dsp:cNvPr id="0" name=""/>
        <dsp:cNvSpPr/>
      </dsp:nvSpPr>
      <dsp:spPr>
        <a:xfrm>
          <a:off x="4961090" y="465442"/>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16476-09CE-3A4C-A305-1338655E5CD4}">
      <dsp:nvSpPr>
        <dsp:cNvPr id="0" name=""/>
        <dsp:cNvSpPr/>
      </dsp:nvSpPr>
      <dsp:spPr>
        <a:xfrm>
          <a:off x="4961090" y="147704"/>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D8D82C-1599-9147-A8B0-54F550A957FD}">
      <dsp:nvSpPr>
        <dsp:cNvPr id="0" name=""/>
        <dsp:cNvSpPr/>
      </dsp:nvSpPr>
      <dsp:spPr>
        <a:xfrm>
          <a:off x="1733121" y="615556"/>
          <a:ext cx="879028" cy="2325364"/>
        </a:xfrm>
        <a:custGeom>
          <a:avLst/>
          <a:gdLst/>
          <a:ahLst/>
          <a:cxnLst/>
          <a:rect l="0" t="0" r="0" b="0"/>
          <a:pathLst>
            <a:path>
              <a:moveTo>
                <a:pt x="0" y="2325364"/>
              </a:moveTo>
              <a:lnTo>
                <a:pt x="818608" y="2325364"/>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3CC6B1-877B-8645-AB2F-023486055F92}">
      <dsp:nvSpPr>
        <dsp:cNvPr id="0" name=""/>
        <dsp:cNvSpPr/>
      </dsp:nvSpPr>
      <dsp:spPr>
        <a:xfrm>
          <a:off x="0" y="2618428"/>
          <a:ext cx="1733121" cy="6449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2 </a:t>
          </a:r>
          <a:r>
            <a:rPr lang="zh-CN" sz="1200" kern="1200" dirty="0" smtClean="0"/>
            <a:t>中国文化的历史发展脉络</a:t>
          </a:r>
          <a:endParaRPr lang="zh-CN" altLang="en-US" sz="1200" kern="1200" dirty="0"/>
        </a:p>
      </dsp:txBody>
      <dsp:txXfrm>
        <a:off x="0" y="2618428"/>
        <a:ext cx="1733121" cy="644984"/>
      </dsp:txXfrm>
    </dsp:sp>
    <dsp:sp modelId="{578F8B30-5BF5-9147-8B2E-50C8D22B11FD}">
      <dsp:nvSpPr>
        <dsp:cNvPr id="0" name=""/>
        <dsp:cNvSpPr/>
      </dsp:nvSpPr>
      <dsp:spPr>
        <a:xfrm>
          <a:off x="2612150" y="398013"/>
          <a:ext cx="2348939" cy="435085"/>
        </a:xfrm>
        <a:prstGeom prst="rect">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2.1 </a:t>
          </a:r>
          <a:r>
            <a:rPr lang="zh-CN" sz="1200" kern="1200" dirty="0" smtClean="0"/>
            <a:t>中国文化的创始与奠基</a:t>
          </a:r>
          <a:endParaRPr lang="zh-CN" altLang="en-US" sz="1200" kern="1200" dirty="0"/>
        </a:p>
      </dsp:txBody>
      <dsp:txXfrm>
        <a:off x="2612150" y="398013"/>
        <a:ext cx="2348939" cy="435085"/>
      </dsp:txXfrm>
    </dsp:sp>
    <dsp:sp modelId="{FDB60C50-6EED-E84D-8E7B-6659AEECC920}">
      <dsp:nvSpPr>
        <dsp:cNvPr id="0" name=""/>
        <dsp:cNvSpPr/>
      </dsp:nvSpPr>
      <dsp:spPr>
        <a:xfrm>
          <a:off x="6456849" y="26597"/>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2.1.1 </a:t>
          </a:r>
          <a:r>
            <a:rPr lang="zh-CN" sz="1200" kern="1200" dirty="0" smtClean="0"/>
            <a:t>中国文化的多元发生</a:t>
          </a:r>
          <a:endParaRPr lang="zh-CN" altLang="en-US" sz="1200" kern="1200" dirty="0"/>
        </a:p>
      </dsp:txBody>
      <dsp:txXfrm>
        <a:off x="6456849" y="26597"/>
        <a:ext cx="3722278" cy="242213"/>
      </dsp:txXfrm>
    </dsp:sp>
    <dsp:sp modelId="{6FC6D3B1-A7BA-6E46-B039-A8AE73D50938}">
      <dsp:nvSpPr>
        <dsp:cNvPr id="0" name=""/>
        <dsp:cNvSpPr/>
      </dsp:nvSpPr>
      <dsp:spPr>
        <a:xfrm>
          <a:off x="6456849" y="344335"/>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2.1.2</a:t>
          </a:r>
          <a:r>
            <a:rPr lang="zh-CN" altLang="en-US" sz="1200" kern="1200" dirty="0" smtClean="0"/>
            <a:t> </a:t>
          </a:r>
          <a:r>
            <a:rPr lang="zh-CN" sz="1200" kern="1200" dirty="0" smtClean="0"/>
            <a:t>传说时代的文化线索</a:t>
          </a:r>
          <a:endParaRPr lang="zh-CN" altLang="en-US" sz="1200" kern="1200" dirty="0"/>
        </a:p>
      </dsp:txBody>
      <dsp:txXfrm>
        <a:off x="6456849" y="344335"/>
        <a:ext cx="3722278" cy="242213"/>
      </dsp:txXfrm>
    </dsp:sp>
    <dsp:sp modelId="{F32F75DD-F49D-4C49-9B10-6C78F682AE85}">
      <dsp:nvSpPr>
        <dsp:cNvPr id="0" name=""/>
        <dsp:cNvSpPr/>
      </dsp:nvSpPr>
      <dsp:spPr>
        <a:xfrm>
          <a:off x="6456849" y="662073"/>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2.1.3 </a:t>
          </a:r>
          <a:r>
            <a:rPr lang="zh-CN" sz="1200" kern="1200" dirty="0" smtClean="0"/>
            <a:t>夏、商、西周：族群代兴历史的结束与统一化文明进程的开始</a:t>
          </a:r>
          <a:endParaRPr lang="zh-CN" altLang="en-US" sz="1200" kern="1200" dirty="0"/>
        </a:p>
      </dsp:txBody>
      <dsp:txXfrm>
        <a:off x="6456849" y="662073"/>
        <a:ext cx="3722278" cy="242213"/>
      </dsp:txXfrm>
    </dsp:sp>
    <dsp:sp modelId="{A50E85EE-2A02-1A40-9CEB-8023D10A3AB3}">
      <dsp:nvSpPr>
        <dsp:cNvPr id="0" name=""/>
        <dsp:cNvSpPr/>
      </dsp:nvSpPr>
      <dsp:spPr>
        <a:xfrm>
          <a:off x="6456849" y="979811"/>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2.1.4 </a:t>
          </a:r>
          <a:r>
            <a:rPr lang="zh-CN" sz="1200" kern="1200" dirty="0" smtClean="0"/>
            <a:t>春秋战国：文化观念的原创时代</a:t>
          </a:r>
          <a:r>
            <a:rPr lang="en-US" sz="1200" kern="1200" dirty="0" smtClean="0"/>
            <a:t> </a:t>
          </a:r>
          <a:endParaRPr lang="zh-CN" altLang="en-US" sz="1200" kern="1200" dirty="0"/>
        </a:p>
      </dsp:txBody>
      <dsp:txXfrm>
        <a:off x="6456849" y="979811"/>
        <a:ext cx="3722278" cy="242213"/>
      </dsp:txXfrm>
    </dsp:sp>
    <dsp:sp modelId="{118815A6-C614-D649-82F5-CF4E0670DA05}">
      <dsp:nvSpPr>
        <dsp:cNvPr id="0" name=""/>
        <dsp:cNvSpPr/>
      </dsp:nvSpPr>
      <dsp:spPr>
        <a:xfrm>
          <a:off x="2612150" y="1668965"/>
          <a:ext cx="2348939" cy="435085"/>
        </a:xfrm>
        <a:prstGeom prst="rect">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2.2 </a:t>
          </a:r>
          <a:r>
            <a:rPr lang="zh-CN" sz="1200" kern="1200" dirty="0" smtClean="0"/>
            <a:t>秦汉：统一王朝政治下的文化演变</a:t>
          </a:r>
          <a:endParaRPr lang="zh-CN" altLang="en-US" sz="1200" kern="1200" dirty="0"/>
        </a:p>
      </dsp:txBody>
      <dsp:txXfrm>
        <a:off x="2612150" y="1668965"/>
        <a:ext cx="2348939" cy="435085"/>
      </dsp:txXfrm>
    </dsp:sp>
    <dsp:sp modelId="{0C0B9BCF-F78F-4A4B-A5C9-A2C640EF0A63}">
      <dsp:nvSpPr>
        <dsp:cNvPr id="0" name=""/>
        <dsp:cNvSpPr/>
      </dsp:nvSpPr>
      <dsp:spPr>
        <a:xfrm>
          <a:off x="6456849" y="129755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2.2.1 </a:t>
          </a:r>
          <a:r>
            <a:rPr lang="zh-CN" sz="1200" kern="1200" dirty="0" smtClean="0"/>
            <a:t>边疆的开拓与文明的同步发展</a:t>
          </a:r>
          <a:endParaRPr lang="zh-CN" altLang="en-US" sz="1200" kern="1200" dirty="0"/>
        </a:p>
      </dsp:txBody>
      <dsp:txXfrm>
        <a:off x="6456849" y="1297550"/>
        <a:ext cx="3722278" cy="242213"/>
      </dsp:txXfrm>
    </dsp:sp>
    <dsp:sp modelId="{51F529BB-6668-DE4C-9CE5-22DA154ED4C0}">
      <dsp:nvSpPr>
        <dsp:cNvPr id="0" name=""/>
        <dsp:cNvSpPr/>
      </dsp:nvSpPr>
      <dsp:spPr>
        <a:xfrm>
          <a:off x="6456849" y="161528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2.2.2 </a:t>
          </a:r>
          <a:r>
            <a:rPr lang="zh-CN" sz="1200" kern="1200" dirty="0" smtClean="0"/>
            <a:t>王朝政治的新格局</a:t>
          </a:r>
          <a:endParaRPr lang="zh-CN" altLang="en-US" sz="1200" kern="1200" dirty="0"/>
        </a:p>
      </dsp:txBody>
      <dsp:txXfrm>
        <a:off x="6456849" y="1615288"/>
        <a:ext cx="3722278" cy="242213"/>
      </dsp:txXfrm>
    </dsp:sp>
    <dsp:sp modelId="{8AE68FF3-1002-E14A-9018-BF2AE8ABCD8E}">
      <dsp:nvSpPr>
        <dsp:cNvPr id="0" name=""/>
        <dsp:cNvSpPr/>
      </dsp:nvSpPr>
      <dsp:spPr>
        <a:xfrm>
          <a:off x="6456849" y="193302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2.2.3 </a:t>
          </a:r>
          <a:r>
            <a:rPr lang="zh-CN" sz="1200" kern="1200" dirty="0" smtClean="0"/>
            <a:t>重农主义的基本国策</a:t>
          </a:r>
          <a:endParaRPr lang="zh-CN" altLang="en-US" sz="1200" kern="1200" dirty="0"/>
        </a:p>
      </dsp:txBody>
      <dsp:txXfrm>
        <a:off x="6456849" y="1933026"/>
        <a:ext cx="3722278" cy="242213"/>
      </dsp:txXfrm>
    </dsp:sp>
    <dsp:sp modelId="{9ADB1E6D-16F6-9A4D-A163-304882D361AF}">
      <dsp:nvSpPr>
        <dsp:cNvPr id="0" name=""/>
        <dsp:cNvSpPr/>
      </dsp:nvSpPr>
      <dsp:spPr>
        <a:xfrm>
          <a:off x="6456849" y="225076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2.2.4 </a:t>
          </a:r>
          <a:r>
            <a:rPr lang="zh-CN" sz="1200" kern="1200" dirty="0" smtClean="0"/>
            <a:t>两汉经学的历史、文化功能</a:t>
          </a:r>
          <a:endParaRPr lang="zh-CN" altLang="en-US" sz="1200" kern="1200" dirty="0"/>
        </a:p>
      </dsp:txBody>
      <dsp:txXfrm>
        <a:off x="6456849" y="2250764"/>
        <a:ext cx="3722278" cy="242213"/>
      </dsp:txXfrm>
    </dsp:sp>
    <dsp:sp modelId="{A0F787BE-1856-CE42-965E-889676F569B4}">
      <dsp:nvSpPr>
        <dsp:cNvPr id="0" name=""/>
        <dsp:cNvSpPr/>
      </dsp:nvSpPr>
      <dsp:spPr>
        <a:xfrm>
          <a:off x="2612150" y="2939918"/>
          <a:ext cx="2348939" cy="435085"/>
        </a:xfrm>
        <a:prstGeom prst="rect">
          <a:avLst/>
        </a:prstGeom>
        <a:solidFill>
          <a:schemeClr val="accent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2.3 </a:t>
          </a:r>
          <a:r>
            <a:rPr lang="zh-CN" sz="1200" kern="1200" dirty="0" smtClean="0"/>
            <a:t>魏晋南北朝：中国文化在曲折中的前进</a:t>
          </a:r>
          <a:endParaRPr lang="zh-CN" altLang="en-US" sz="1200" kern="1200" dirty="0"/>
        </a:p>
      </dsp:txBody>
      <dsp:txXfrm>
        <a:off x="2612150" y="2939918"/>
        <a:ext cx="2348939" cy="435085"/>
      </dsp:txXfrm>
    </dsp:sp>
    <dsp:sp modelId="{C6579A7A-8316-B543-BAFF-24C944BFED75}">
      <dsp:nvSpPr>
        <dsp:cNvPr id="0" name=""/>
        <dsp:cNvSpPr/>
      </dsp:nvSpPr>
      <dsp:spPr>
        <a:xfrm>
          <a:off x="6456849" y="256850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2.3.1 </a:t>
          </a:r>
          <a:r>
            <a:rPr lang="zh-CN" sz="1200" kern="1200" dirty="0" smtClean="0"/>
            <a:t>西晋灭亡引起的变动</a:t>
          </a:r>
          <a:endParaRPr lang="zh-CN" altLang="en-US" sz="1200" kern="1200" dirty="0"/>
        </a:p>
      </dsp:txBody>
      <dsp:txXfrm>
        <a:off x="6456849" y="2568502"/>
        <a:ext cx="3722278" cy="242213"/>
      </dsp:txXfrm>
    </dsp:sp>
    <dsp:sp modelId="{7888AE73-FE5B-A44F-9C33-E8A93156C9D3}">
      <dsp:nvSpPr>
        <dsp:cNvPr id="0" name=""/>
        <dsp:cNvSpPr/>
      </dsp:nvSpPr>
      <dsp:spPr>
        <a:xfrm>
          <a:off x="6456849" y="288624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2.3.2 </a:t>
          </a:r>
          <a:r>
            <a:rPr lang="zh-CN" sz="1200" kern="1200" dirty="0" smtClean="0"/>
            <a:t>开发江南</a:t>
          </a:r>
          <a:endParaRPr lang="zh-CN" altLang="en-US" sz="1200" kern="1200" dirty="0"/>
        </a:p>
      </dsp:txBody>
      <dsp:txXfrm>
        <a:off x="6456849" y="2886240"/>
        <a:ext cx="3722278" cy="242213"/>
      </dsp:txXfrm>
    </dsp:sp>
    <dsp:sp modelId="{F0C07129-1C01-2543-8918-94CDAB846A11}">
      <dsp:nvSpPr>
        <dsp:cNvPr id="0" name=""/>
        <dsp:cNvSpPr/>
      </dsp:nvSpPr>
      <dsp:spPr>
        <a:xfrm>
          <a:off x="6456849" y="320397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2.3.3 </a:t>
          </a:r>
          <a:r>
            <a:rPr lang="zh-CN" sz="1200" kern="1200" dirty="0" smtClean="0"/>
            <a:t>佛教的传播</a:t>
          </a:r>
          <a:endParaRPr lang="zh-CN" altLang="en-US" sz="1200" kern="1200" dirty="0"/>
        </a:p>
      </dsp:txBody>
      <dsp:txXfrm>
        <a:off x="6456849" y="3203978"/>
        <a:ext cx="3722278" cy="242213"/>
      </dsp:txXfrm>
    </dsp:sp>
    <dsp:sp modelId="{AB47B93F-B55E-8C4F-8248-DB0B6701CB5D}">
      <dsp:nvSpPr>
        <dsp:cNvPr id="0" name=""/>
        <dsp:cNvSpPr/>
      </dsp:nvSpPr>
      <dsp:spPr>
        <a:xfrm>
          <a:off x="6456849" y="352171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2.3.4 </a:t>
          </a:r>
          <a:r>
            <a:rPr lang="zh-CN" sz="1200" kern="1200" dirty="0" smtClean="0"/>
            <a:t>民族大融合</a:t>
          </a:r>
          <a:endParaRPr lang="zh-CN" altLang="en-US" sz="1200" kern="1200" dirty="0"/>
        </a:p>
      </dsp:txBody>
      <dsp:txXfrm>
        <a:off x="6456849" y="3521716"/>
        <a:ext cx="3722278" cy="242213"/>
      </dsp:txXfrm>
    </dsp:sp>
    <dsp:sp modelId="{800D453A-FF69-5E4A-8EE9-813DB84C6434}">
      <dsp:nvSpPr>
        <dsp:cNvPr id="0" name=""/>
        <dsp:cNvSpPr/>
      </dsp:nvSpPr>
      <dsp:spPr>
        <a:xfrm>
          <a:off x="2612150" y="4052001"/>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2.4 </a:t>
          </a:r>
          <a:r>
            <a:rPr lang="zh-CN" sz="1200" kern="1200" dirty="0" smtClean="0"/>
            <a:t>隋唐两宋：中国文化的鼎盛时代</a:t>
          </a:r>
          <a:r>
            <a:rPr lang="en-US" sz="1200" kern="1200" dirty="0" smtClean="0"/>
            <a:t> </a:t>
          </a:r>
          <a:endParaRPr lang="zh-CN" altLang="en-US" sz="1200" kern="1200" dirty="0"/>
        </a:p>
      </dsp:txBody>
      <dsp:txXfrm>
        <a:off x="2612150" y="4052001"/>
        <a:ext cx="2348939" cy="435085"/>
      </dsp:txXfrm>
    </dsp:sp>
    <dsp:sp modelId="{D01BF562-02F0-B642-A642-EE9B319A1A2A}">
      <dsp:nvSpPr>
        <dsp:cNvPr id="0" name=""/>
        <dsp:cNvSpPr/>
      </dsp:nvSpPr>
      <dsp:spPr>
        <a:xfrm>
          <a:off x="6456849" y="383945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2.4.1 </a:t>
          </a:r>
          <a:r>
            <a:rPr lang="zh-CN" sz="1200" kern="1200" dirty="0" smtClean="0"/>
            <a:t>开放的立国精神及唐对宋的决定性影响</a:t>
          </a:r>
          <a:endParaRPr lang="zh-CN" altLang="en-US" sz="1200" kern="1200" dirty="0"/>
        </a:p>
      </dsp:txBody>
      <dsp:txXfrm>
        <a:off x="6456849" y="3839454"/>
        <a:ext cx="3722278" cy="242213"/>
      </dsp:txXfrm>
    </dsp:sp>
    <dsp:sp modelId="{E5C83D62-E9C6-2A44-869A-E1A01006086A}">
      <dsp:nvSpPr>
        <dsp:cNvPr id="0" name=""/>
        <dsp:cNvSpPr/>
      </dsp:nvSpPr>
      <dsp:spPr>
        <a:xfrm>
          <a:off x="6456849" y="415719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2.4.2 </a:t>
          </a:r>
          <a:r>
            <a:rPr lang="zh-CN" sz="1200" kern="1200" dirty="0" smtClean="0"/>
            <a:t>唐宋间社会文化的变革</a:t>
          </a:r>
          <a:endParaRPr lang="zh-CN" altLang="en-US" sz="1200" kern="1200" dirty="0"/>
        </a:p>
      </dsp:txBody>
      <dsp:txXfrm>
        <a:off x="6456849" y="4157192"/>
        <a:ext cx="3722278" cy="242213"/>
      </dsp:txXfrm>
    </dsp:sp>
    <dsp:sp modelId="{7E441A51-8892-7B41-B846-CA77D5AF1256}">
      <dsp:nvSpPr>
        <dsp:cNvPr id="0" name=""/>
        <dsp:cNvSpPr/>
      </dsp:nvSpPr>
      <dsp:spPr>
        <a:xfrm>
          <a:off x="6456849" y="447493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2.4.3 </a:t>
          </a:r>
          <a:r>
            <a:rPr lang="zh-CN" sz="1200" kern="1200" dirty="0" smtClean="0"/>
            <a:t>民族传统复归下士大夫的文化振作</a:t>
          </a:r>
          <a:endParaRPr lang="zh-CN" altLang="en-US" sz="1200" kern="1200" dirty="0"/>
        </a:p>
      </dsp:txBody>
      <dsp:txXfrm>
        <a:off x="6456849" y="4474930"/>
        <a:ext cx="3722278" cy="242213"/>
      </dsp:txXfrm>
    </dsp:sp>
    <dsp:sp modelId="{C4B0B037-E923-5844-AA19-8AF96D8CD6EC}">
      <dsp:nvSpPr>
        <dsp:cNvPr id="0" name=""/>
        <dsp:cNvSpPr/>
      </dsp:nvSpPr>
      <dsp:spPr>
        <a:xfrm>
          <a:off x="2612150" y="5005215"/>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2.5 </a:t>
          </a:r>
          <a:r>
            <a:rPr lang="zh-CN" sz="1200" kern="1200" dirty="0" smtClean="0"/>
            <a:t>元明清：中国文化的衰变期</a:t>
          </a:r>
          <a:endParaRPr lang="zh-CN" altLang="en-US" sz="1200" kern="1200" dirty="0"/>
        </a:p>
      </dsp:txBody>
      <dsp:txXfrm>
        <a:off x="2612150" y="5005215"/>
        <a:ext cx="2348939" cy="435085"/>
      </dsp:txXfrm>
    </dsp:sp>
    <dsp:sp modelId="{F09B1A02-2929-924A-8BE4-C7593761700B}">
      <dsp:nvSpPr>
        <dsp:cNvPr id="0" name=""/>
        <dsp:cNvSpPr/>
      </dsp:nvSpPr>
      <dsp:spPr>
        <a:xfrm>
          <a:off x="6456849" y="479266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2.5.1 </a:t>
          </a:r>
          <a:r>
            <a:rPr lang="zh-CN" sz="1200" kern="1200" dirty="0" smtClean="0"/>
            <a:t>元朝统一对中国文化的影响</a:t>
          </a:r>
          <a:endParaRPr lang="zh-CN" altLang="en-US" sz="1200" kern="1200" dirty="0"/>
        </a:p>
      </dsp:txBody>
      <dsp:txXfrm>
        <a:off x="6456849" y="4792668"/>
        <a:ext cx="3722278" cy="242213"/>
      </dsp:txXfrm>
    </dsp:sp>
    <dsp:sp modelId="{5F0C3ECC-D67E-724B-89CD-77170EFD5A65}">
      <dsp:nvSpPr>
        <dsp:cNvPr id="0" name=""/>
        <dsp:cNvSpPr/>
      </dsp:nvSpPr>
      <dsp:spPr>
        <a:xfrm>
          <a:off x="6456849" y="511040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2.5.2 </a:t>
          </a:r>
          <a:r>
            <a:rPr lang="zh-CN" sz="1200" kern="1200" dirty="0" smtClean="0"/>
            <a:t>东西方的相遇与明清两代的立国精神</a:t>
          </a:r>
          <a:r>
            <a:rPr lang="en-US" sz="1200" kern="1200" dirty="0" smtClean="0"/>
            <a:t> </a:t>
          </a:r>
          <a:endParaRPr lang="zh-CN" altLang="en-US" sz="1200" kern="1200" dirty="0"/>
        </a:p>
      </dsp:txBody>
      <dsp:txXfrm>
        <a:off x="6456849" y="5110406"/>
        <a:ext cx="3722278" cy="242213"/>
      </dsp:txXfrm>
    </dsp:sp>
    <dsp:sp modelId="{69CF9FF6-1BFE-F04F-AB0A-2CA4D533B6E5}">
      <dsp:nvSpPr>
        <dsp:cNvPr id="0" name=""/>
        <dsp:cNvSpPr/>
      </dsp:nvSpPr>
      <dsp:spPr>
        <a:xfrm>
          <a:off x="6456849" y="540271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2.5.3 </a:t>
          </a:r>
          <a:r>
            <a:rPr lang="zh-CN" sz="1200" kern="1200" dirty="0" smtClean="0"/>
            <a:t>元明清三朝的文化政策与知识阶层的文化活动</a:t>
          </a:r>
          <a:endParaRPr lang="zh-CN" altLang="en-US" sz="1200" kern="1200" dirty="0"/>
        </a:p>
      </dsp:txBody>
      <dsp:txXfrm>
        <a:off x="6456849" y="5402712"/>
        <a:ext cx="3722278" cy="242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6BF1E-D407-414E-B942-EE6E1D1998C9}">
      <dsp:nvSpPr>
        <dsp:cNvPr id="0" name=""/>
        <dsp:cNvSpPr/>
      </dsp:nvSpPr>
      <dsp:spPr>
        <a:xfrm>
          <a:off x="4961090" y="5222758"/>
          <a:ext cx="1495759" cy="301061"/>
        </a:xfrm>
        <a:custGeom>
          <a:avLst/>
          <a:gdLst/>
          <a:ahLst/>
          <a:cxnLst/>
          <a:rect l="0" t="0" r="0" b="0"/>
          <a:pathLst>
            <a:path>
              <a:moveTo>
                <a:pt x="0" y="0"/>
              </a:moveTo>
              <a:lnTo>
                <a:pt x="1435339" y="0"/>
              </a:lnTo>
              <a:lnTo>
                <a:pt x="1435339" y="301061"/>
              </a:lnTo>
              <a:lnTo>
                <a:pt x="1495759" y="30106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303401-47B9-F546-A6CF-5677A55BAE57}">
      <dsp:nvSpPr>
        <dsp:cNvPr id="0" name=""/>
        <dsp:cNvSpPr/>
      </dsp:nvSpPr>
      <dsp:spPr>
        <a:xfrm>
          <a:off x="4961090" y="5177038"/>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3DE51-7CDD-D94A-B279-2E075EDF52D6}">
      <dsp:nvSpPr>
        <dsp:cNvPr id="0" name=""/>
        <dsp:cNvSpPr/>
      </dsp:nvSpPr>
      <dsp:spPr>
        <a:xfrm>
          <a:off x="4961090" y="4913775"/>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8CDF6-C4E5-8640-9864-159BBACC64F0}">
      <dsp:nvSpPr>
        <dsp:cNvPr id="0" name=""/>
        <dsp:cNvSpPr/>
      </dsp:nvSpPr>
      <dsp:spPr>
        <a:xfrm>
          <a:off x="1733121" y="2940920"/>
          <a:ext cx="879028" cy="2281837"/>
        </a:xfrm>
        <a:custGeom>
          <a:avLst/>
          <a:gdLst/>
          <a:ahLst/>
          <a:cxnLst/>
          <a:rect l="0" t="0" r="0" b="0"/>
          <a:pathLst>
            <a:path>
              <a:moveTo>
                <a:pt x="0" y="0"/>
              </a:moveTo>
              <a:lnTo>
                <a:pt x="818608" y="0"/>
              </a:lnTo>
              <a:lnTo>
                <a:pt x="818608" y="2281837"/>
              </a:lnTo>
              <a:lnTo>
                <a:pt x="879028" y="22818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6100D-2E86-C342-8BD0-60654086FA50}">
      <dsp:nvSpPr>
        <dsp:cNvPr id="0" name=""/>
        <dsp:cNvSpPr/>
      </dsp:nvSpPr>
      <dsp:spPr>
        <a:xfrm>
          <a:off x="4961090" y="4269544"/>
          <a:ext cx="1495759" cy="326493"/>
        </a:xfrm>
        <a:custGeom>
          <a:avLst/>
          <a:gdLst/>
          <a:ahLst/>
          <a:cxnLst/>
          <a:rect l="0" t="0" r="0" b="0"/>
          <a:pathLst>
            <a:path>
              <a:moveTo>
                <a:pt x="0" y="0"/>
              </a:moveTo>
              <a:lnTo>
                <a:pt x="1435339" y="0"/>
              </a:lnTo>
              <a:lnTo>
                <a:pt x="1435339" y="326493"/>
              </a:lnTo>
              <a:lnTo>
                <a:pt x="1495759" y="3264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9AF2D-A62E-3B41-84D8-6FA7877BD523}">
      <dsp:nvSpPr>
        <dsp:cNvPr id="0" name=""/>
        <dsp:cNvSpPr/>
      </dsp:nvSpPr>
      <dsp:spPr>
        <a:xfrm>
          <a:off x="4961090" y="4223824"/>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64BBE-9DCF-E146-9CA1-DD47D906B8A9}">
      <dsp:nvSpPr>
        <dsp:cNvPr id="0" name=""/>
        <dsp:cNvSpPr/>
      </dsp:nvSpPr>
      <dsp:spPr>
        <a:xfrm>
          <a:off x="4961090" y="3960561"/>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507C5-0D0A-5B48-B26D-1D2A6068F6BB}">
      <dsp:nvSpPr>
        <dsp:cNvPr id="0" name=""/>
        <dsp:cNvSpPr/>
      </dsp:nvSpPr>
      <dsp:spPr>
        <a:xfrm>
          <a:off x="1733121" y="2940920"/>
          <a:ext cx="879028" cy="1328623"/>
        </a:xfrm>
        <a:custGeom>
          <a:avLst/>
          <a:gdLst/>
          <a:ahLst/>
          <a:cxnLst/>
          <a:rect l="0" t="0" r="0" b="0"/>
          <a:pathLst>
            <a:path>
              <a:moveTo>
                <a:pt x="0" y="0"/>
              </a:moveTo>
              <a:lnTo>
                <a:pt x="818608" y="0"/>
              </a:lnTo>
              <a:lnTo>
                <a:pt x="818608" y="1328623"/>
              </a:lnTo>
              <a:lnTo>
                <a:pt x="879028" y="132862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2D20E-6DC8-C148-A87A-A894CC236F06}">
      <dsp:nvSpPr>
        <dsp:cNvPr id="0" name=""/>
        <dsp:cNvSpPr/>
      </dsp:nvSpPr>
      <dsp:spPr>
        <a:xfrm>
          <a:off x="4961090" y="3157460"/>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D3F159-8066-D043-8867-948C433670E1}">
      <dsp:nvSpPr>
        <dsp:cNvPr id="0" name=""/>
        <dsp:cNvSpPr/>
      </dsp:nvSpPr>
      <dsp:spPr>
        <a:xfrm>
          <a:off x="4961090" y="3157460"/>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965E4-B49A-F346-81E5-896ED4711273}">
      <dsp:nvSpPr>
        <dsp:cNvPr id="0" name=""/>
        <dsp:cNvSpPr/>
      </dsp:nvSpPr>
      <dsp:spPr>
        <a:xfrm>
          <a:off x="4961090" y="3007346"/>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9C4C1-D91C-684E-8D1C-D86E6F84B831}">
      <dsp:nvSpPr>
        <dsp:cNvPr id="0" name=""/>
        <dsp:cNvSpPr/>
      </dsp:nvSpPr>
      <dsp:spPr>
        <a:xfrm>
          <a:off x="4961090" y="2689608"/>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1FFB4-335B-974B-A313-F4DED9CF30A0}">
      <dsp:nvSpPr>
        <dsp:cNvPr id="0" name=""/>
        <dsp:cNvSpPr/>
      </dsp:nvSpPr>
      <dsp:spPr>
        <a:xfrm>
          <a:off x="1733121" y="2940920"/>
          <a:ext cx="879028" cy="216539"/>
        </a:xfrm>
        <a:custGeom>
          <a:avLst/>
          <a:gdLst/>
          <a:ahLst/>
          <a:cxnLst/>
          <a:rect l="0" t="0" r="0" b="0"/>
          <a:pathLst>
            <a:path>
              <a:moveTo>
                <a:pt x="0" y="0"/>
              </a:moveTo>
              <a:lnTo>
                <a:pt x="818608" y="0"/>
              </a:lnTo>
              <a:lnTo>
                <a:pt x="818608" y="216539"/>
              </a:lnTo>
              <a:lnTo>
                <a:pt x="879028" y="2165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0D12B-2BA8-2847-AA5B-33437CF1FA5D}">
      <dsp:nvSpPr>
        <dsp:cNvPr id="0" name=""/>
        <dsp:cNvSpPr/>
      </dsp:nvSpPr>
      <dsp:spPr>
        <a:xfrm>
          <a:off x="4961090" y="1886508"/>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90681-9847-9248-A70E-F0893EB50EF1}">
      <dsp:nvSpPr>
        <dsp:cNvPr id="0" name=""/>
        <dsp:cNvSpPr/>
      </dsp:nvSpPr>
      <dsp:spPr>
        <a:xfrm>
          <a:off x="4961090" y="1886508"/>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2EA63-CE59-4345-9039-6E2B07622896}">
      <dsp:nvSpPr>
        <dsp:cNvPr id="0" name=""/>
        <dsp:cNvSpPr/>
      </dsp:nvSpPr>
      <dsp:spPr>
        <a:xfrm>
          <a:off x="4961090" y="1736394"/>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22D48-E88F-FC42-A5F8-948FE5889555}">
      <dsp:nvSpPr>
        <dsp:cNvPr id="0" name=""/>
        <dsp:cNvSpPr/>
      </dsp:nvSpPr>
      <dsp:spPr>
        <a:xfrm>
          <a:off x="4961090" y="1418656"/>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8C506-FA8E-4E4A-802E-41C31A8A9515}">
      <dsp:nvSpPr>
        <dsp:cNvPr id="0" name=""/>
        <dsp:cNvSpPr/>
      </dsp:nvSpPr>
      <dsp:spPr>
        <a:xfrm>
          <a:off x="1733121" y="1886508"/>
          <a:ext cx="879028" cy="1054412"/>
        </a:xfrm>
        <a:custGeom>
          <a:avLst/>
          <a:gdLst/>
          <a:ahLst/>
          <a:cxnLst/>
          <a:rect l="0" t="0" r="0" b="0"/>
          <a:pathLst>
            <a:path>
              <a:moveTo>
                <a:pt x="0" y="1054412"/>
              </a:moveTo>
              <a:lnTo>
                <a:pt x="818608" y="1054412"/>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EC662-0BD3-7140-8789-CA12CF31709A}">
      <dsp:nvSpPr>
        <dsp:cNvPr id="0" name=""/>
        <dsp:cNvSpPr/>
      </dsp:nvSpPr>
      <dsp:spPr>
        <a:xfrm>
          <a:off x="4961090" y="615556"/>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D5652C-73B4-DC41-84A8-B61E0E33AE28}">
      <dsp:nvSpPr>
        <dsp:cNvPr id="0" name=""/>
        <dsp:cNvSpPr/>
      </dsp:nvSpPr>
      <dsp:spPr>
        <a:xfrm>
          <a:off x="4961090" y="615556"/>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E8422-3F2B-C24F-AB9F-7261F6B497F1}">
      <dsp:nvSpPr>
        <dsp:cNvPr id="0" name=""/>
        <dsp:cNvSpPr/>
      </dsp:nvSpPr>
      <dsp:spPr>
        <a:xfrm>
          <a:off x="4961090" y="465442"/>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16476-09CE-3A4C-A305-1338655E5CD4}">
      <dsp:nvSpPr>
        <dsp:cNvPr id="0" name=""/>
        <dsp:cNvSpPr/>
      </dsp:nvSpPr>
      <dsp:spPr>
        <a:xfrm>
          <a:off x="4961090" y="147704"/>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D8D82C-1599-9147-A8B0-54F550A957FD}">
      <dsp:nvSpPr>
        <dsp:cNvPr id="0" name=""/>
        <dsp:cNvSpPr/>
      </dsp:nvSpPr>
      <dsp:spPr>
        <a:xfrm>
          <a:off x="1733121" y="615556"/>
          <a:ext cx="879028" cy="2325364"/>
        </a:xfrm>
        <a:custGeom>
          <a:avLst/>
          <a:gdLst/>
          <a:ahLst/>
          <a:cxnLst/>
          <a:rect l="0" t="0" r="0" b="0"/>
          <a:pathLst>
            <a:path>
              <a:moveTo>
                <a:pt x="0" y="2325364"/>
              </a:moveTo>
              <a:lnTo>
                <a:pt x="818608" y="2325364"/>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3CC6B1-877B-8645-AB2F-023486055F92}">
      <dsp:nvSpPr>
        <dsp:cNvPr id="0" name=""/>
        <dsp:cNvSpPr/>
      </dsp:nvSpPr>
      <dsp:spPr>
        <a:xfrm>
          <a:off x="0" y="2618428"/>
          <a:ext cx="1733121" cy="6449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2 </a:t>
          </a:r>
          <a:r>
            <a:rPr lang="zh-CN" sz="1200" kern="1200" dirty="0" smtClean="0"/>
            <a:t>中国文化的历史发展脉络</a:t>
          </a:r>
          <a:endParaRPr lang="zh-CN" altLang="en-US" sz="1200" kern="1200" dirty="0"/>
        </a:p>
      </dsp:txBody>
      <dsp:txXfrm>
        <a:off x="0" y="2618428"/>
        <a:ext cx="1733121" cy="644984"/>
      </dsp:txXfrm>
    </dsp:sp>
    <dsp:sp modelId="{578F8B30-5BF5-9147-8B2E-50C8D22B11FD}">
      <dsp:nvSpPr>
        <dsp:cNvPr id="0" name=""/>
        <dsp:cNvSpPr/>
      </dsp:nvSpPr>
      <dsp:spPr>
        <a:xfrm>
          <a:off x="2612150" y="398013"/>
          <a:ext cx="2348939" cy="435085"/>
        </a:xfrm>
        <a:prstGeom prst="rect">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2.1 </a:t>
          </a:r>
          <a:r>
            <a:rPr lang="zh-CN" sz="1200" kern="1200" dirty="0" smtClean="0"/>
            <a:t>中国文化的创始与奠基</a:t>
          </a:r>
          <a:endParaRPr lang="zh-CN" altLang="en-US" sz="1200" kern="1200" dirty="0"/>
        </a:p>
      </dsp:txBody>
      <dsp:txXfrm>
        <a:off x="2612150" y="398013"/>
        <a:ext cx="2348939" cy="435085"/>
      </dsp:txXfrm>
    </dsp:sp>
    <dsp:sp modelId="{FDB60C50-6EED-E84D-8E7B-6659AEECC920}">
      <dsp:nvSpPr>
        <dsp:cNvPr id="0" name=""/>
        <dsp:cNvSpPr/>
      </dsp:nvSpPr>
      <dsp:spPr>
        <a:xfrm>
          <a:off x="6456849" y="26597"/>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2.1.1 </a:t>
          </a:r>
          <a:r>
            <a:rPr lang="zh-CN" sz="1200" kern="1200" dirty="0" smtClean="0"/>
            <a:t>中国文化的多元发生</a:t>
          </a:r>
          <a:endParaRPr lang="zh-CN" altLang="en-US" sz="1200" kern="1200" dirty="0"/>
        </a:p>
      </dsp:txBody>
      <dsp:txXfrm>
        <a:off x="6456849" y="26597"/>
        <a:ext cx="3722278" cy="242213"/>
      </dsp:txXfrm>
    </dsp:sp>
    <dsp:sp modelId="{6FC6D3B1-A7BA-6E46-B039-A8AE73D50938}">
      <dsp:nvSpPr>
        <dsp:cNvPr id="0" name=""/>
        <dsp:cNvSpPr/>
      </dsp:nvSpPr>
      <dsp:spPr>
        <a:xfrm>
          <a:off x="6456849" y="344335"/>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2.1.2</a:t>
          </a:r>
          <a:r>
            <a:rPr lang="zh-CN" altLang="en-US" sz="1200" kern="1200" dirty="0" smtClean="0"/>
            <a:t> </a:t>
          </a:r>
          <a:r>
            <a:rPr lang="zh-CN" sz="1200" kern="1200" dirty="0" smtClean="0"/>
            <a:t>传说时代的文化线索</a:t>
          </a:r>
          <a:endParaRPr lang="zh-CN" altLang="en-US" sz="1200" kern="1200" dirty="0"/>
        </a:p>
      </dsp:txBody>
      <dsp:txXfrm>
        <a:off x="6456849" y="344335"/>
        <a:ext cx="3722278" cy="242213"/>
      </dsp:txXfrm>
    </dsp:sp>
    <dsp:sp modelId="{F32F75DD-F49D-4C49-9B10-6C78F682AE85}">
      <dsp:nvSpPr>
        <dsp:cNvPr id="0" name=""/>
        <dsp:cNvSpPr/>
      </dsp:nvSpPr>
      <dsp:spPr>
        <a:xfrm>
          <a:off x="6456849" y="662073"/>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2.1.3 </a:t>
          </a:r>
          <a:r>
            <a:rPr lang="zh-CN" sz="1200" kern="1200" dirty="0" smtClean="0"/>
            <a:t>夏、商、西周：族群代兴历史的结束与统一化文明进程的开始</a:t>
          </a:r>
          <a:endParaRPr lang="zh-CN" altLang="en-US" sz="1200" kern="1200" dirty="0"/>
        </a:p>
      </dsp:txBody>
      <dsp:txXfrm>
        <a:off x="6456849" y="662073"/>
        <a:ext cx="3722278" cy="242213"/>
      </dsp:txXfrm>
    </dsp:sp>
    <dsp:sp modelId="{A50E85EE-2A02-1A40-9CEB-8023D10A3AB3}">
      <dsp:nvSpPr>
        <dsp:cNvPr id="0" name=""/>
        <dsp:cNvSpPr/>
      </dsp:nvSpPr>
      <dsp:spPr>
        <a:xfrm>
          <a:off x="6456849" y="979811"/>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2.1.4 </a:t>
          </a:r>
          <a:r>
            <a:rPr lang="zh-CN" sz="1200" kern="1200" dirty="0" smtClean="0"/>
            <a:t>春秋战国：文化观念的原创时代</a:t>
          </a:r>
          <a:r>
            <a:rPr lang="en-US" sz="1200" kern="1200" dirty="0" smtClean="0"/>
            <a:t> </a:t>
          </a:r>
          <a:endParaRPr lang="zh-CN" altLang="en-US" sz="1200" kern="1200" dirty="0"/>
        </a:p>
      </dsp:txBody>
      <dsp:txXfrm>
        <a:off x="6456849" y="979811"/>
        <a:ext cx="3722278" cy="242213"/>
      </dsp:txXfrm>
    </dsp:sp>
    <dsp:sp modelId="{118815A6-C614-D649-82F5-CF4E0670DA05}">
      <dsp:nvSpPr>
        <dsp:cNvPr id="0" name=""/>
        <dsp:cNvSpPr/>
      </dsp:nvSpPr>
      <dsp:spPr>
        <a:xfrm>
          <a:off x="2612150" y="1668965"/>
          <a:ext cx="2348939" cy="435085"/>
        </a:xfrm>
        <a:prstGeom prst="rect">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2.2 </a:t>
          </a:r>
          <a:r>
            <a:rPr lang="zh-CN" sz="1200" kern="1200" dirty="0" smtClean="0"/>
            <a:t>秦汉：统一王朝政治下的文化演变</a:t>
          </a:r>
          <a:endParaRPr lang="zh-CN" altLang="en-US" sz="1200" kern="1200" dirty="0"/>
        </a:p>
      </dsp:txBody>
      <dsp:txXfrm>
        <a:off x="2612150" y="1668965"/>
        <a:ext cx="2348939" cy="435085"/>
      </dsp:txXfrm>
    </dsp:sp>
    <dsp:sp modelId="{0C0B9BCF-F78F-4A4B-A5C9-A2C640EF0A63}">
      <dsp:nvSpPr>
        <dsp:cNvPr id="0" name=""/>
        <dsp:cNvSpPr/>
      </dsp:nvSpPr>
      <dsp:spPr>
        <a:xfrm>
          <a:off x="6456849" y="129755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2.2.1 </a:t>
          </a:r>
          <a:r>
            <a:rPr lang="zh-CN" sz="1200" kern="1200" dirty="0" smtClean="0"/>
            <a:t>边疆的开拓与文明的同步发展</a:t>
          </a:r>
          <a:endParaRPr lang="zh-CN" altLang="en-US" sz="1200" kern="1200" dirty="0"/>
        </a:p>
      </dsp:txBody>
      <dsp:txXfrm>
        <a:off x="6456849" y="1297550"/>
        <a:ext cx="3722278" cy="242213"/>
      </dsp:txXfrm>
    </dsp:sp>
    <dsp:sp modelId="{51F529BB-6668-DE4C-9CE5-22DA154ED4C0}">
      <dsp:nvSpPr>
        <dsp:cNvPr id="0" name=""/>
        <dsp:cNvSpPr/>
      </dsp:nvSpPr>
      <dsp:spPr>
        <a:xfrm>
          <a:off x="6456849" y="161528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2.2.2 </a:t>
          </a:r>
          <a:r>
            <a:rPr lang="zh-CN" sz="1200" kern="1200" dirty="0" smtClean="0"/>
            <a:t>王朝政治的新格局</a:t>
          </a:r>
          <a:endParaRPr lang="zh-CN" altLang="en-US" sz="1200" kern="1200" dirty="0"/>
        </a:p>
      </dsp:txBody>
      <dsp:txXfrm>
        <a:off x="6456849" y="1615288"/>
        <a:ext cx="3722278" cy="242213"/>
      </dsp:txXfrm>
    </dsp:sp>
    <dsp:sp modelId="{8AE68FF3-1002-E14A-9018-BF2AE8ABCD8E}">
      <dsp:nvSpPr>
        <dsp:cNvPr id="0" name=""/>
        <dsp:cNvSpPr/>
      </dsp:nvSpPr>
      <dsp:spPr>
        <a:xfrm>
          <a:off x="6456849" y="193302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2.2.3 </a:t>
          </a:r>
          <a:r>
            <a:rPr lang="zh-CN" sz="1200" kern="1200" dirty="0" smtClean="0"/>
            <a:t>重农主义的基本国策</a:t>
          </a:r>
          <a:endParaRPr lang="zh-CN" altLang="en-US" sz="1200" kern="1200" dirty="0"/>
        </a:p>
      </dsp:txBody>
      <dsp:txXfrm>
        <a:off x="6456849" y="1933026"/>
        <a:ext cx="3722278" cy="242213"/>
      </dsp:txXfrm>
    </dsp:sp>
    <dsp:sp modelId="{9ADB1E6D-16F6-9A4D-A163-304882D361AF}">
      <dsp:nvSpPr>
        <dsp:cNvPr id="0" name=""/>
        <dsp:cNvSpPr/>
      </dsp:nvSpPr>
      <dsp:spPr>
        <a:xfrm>
          <a:off x="6456849" y="225076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2.2.4 </a:t>
          </a:r>
          <a:r>
            <a:rPr lang="zh-CN" sz="1200" kern="1200" dirty="0" smtClean="0"/>
            <a:t>两汉经学的历史、文化功能</a:t>
          </a:r>
          <a:endParaRPr lang="zh-CN" altLang="en-US" sz="1200" kern="1200" dirty="0"/>
        </a:p>
      </dsp:txBody>
      <dsp:txXfrm>
        <a:off x="6456849" y="2250764"/>
        <a:ext cx="3722278" cy="242213"/>
      </dsp:txXfrm>
    </dsp:sp>
    <dsp:sp modelId="{A0F787BE-1856-CE42-965E-889676F569B4}">
      <dsp:nvSpPr>
        <dsp:cNvPr id="0" name=""/>
        <dsp:cNvSpPr/>
      </dsp:nvSpPr>
      <dsp:spPr>
        <a:xfrm>
          <a:off x="2612150" y="2939918"/>
          <a:ext cx="2348939" cy="435085"/>
        </a:xfrm>
        <a:prstGeom prst="rect">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2.3 </a:t>
          </a:r>
          <a:r>
            <a:rPr lang="zh-CN" sz="1200" kern="1200" dirty="0" smtClean="0"/>
            <a:t>魏晋南北朝：中国文化在曲折中的前进</a:t>
          </a:r>
          <a:endParaRPr lang="zh-CN" altLang="en-US" sz="1200" kern="1200" dirty="0"/>
        </a:p>
      </dsp:txBody>
      <dsp:txXfrm>
        <a:off x="2612150" y="2939918"/>
        <a:ext cx="2348939" cy="435085"/>
      </dsp:txXfrm>
    </dsp:sp>
    <dsp:sp modelId="{C6579A7A-8316-B543-BAFF-24C944BFED75}">
      <dsp:nvSpPr>
        <dsp:cNvPr id="0" name=""/>
        <dsp:cNvSpPr/>
      </dsp:nvSpPr>
      <dsp:spPr>
        <a:xfrm>
          <a:off x="6456849" y="256850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2.3.1 </a:t>
          </a:r>
          <a:r>
            <a:rPr lang="zh-CN" sz="1200" kern="1200" dirty="0" smtClean="0"/>
            <a:t>西晋灭亡引起的变动</a:t>
          </a:r>
          <a:endParaRPr lang="zh-CN" altLang="en-US" sz="1200" kern="1200" dirty="0"/>
        </a:p>
      </dsp:txBody>
      <dsp:txXfrm>
        <a:off x="6456849" y="2568502"/>
        <a:ext cx="3722278" cy="242213"/>
      </dsp:txXfrm>
    </dsp:sp>
    <dsp:sp modelId="{7888AE73-FE5B-A44F-9C33-E8A93156C9D3}">
      <dsp:nvSpPr>
        <dsp:cNvPr id="0" name=""/>
        <dsp:cNvSpPr/>
      </dsp:nvSpPr>
      <dsp:spPr>
        <a:xfrm>
          <a:off x="6456849" y="288624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2.3.2 </a:t>
          </a:r>
          <a:r>
            <a:rPr lang="zh-CN" sz="1200" kern="1200" dirty="0" smtClean="0"/>
            <a:t>开发江南</a:t>
          </a:r>
          <a:endParaRPr lang="zh-CN" altLang="en-US" sz="1200" kern="1200" dirty="0"/>
        </a:p>
      </dsp:txBody>
      <dsp:txXfrm>
        <a:off x="6456849" y="2886240"/>
        <a:ext cx="3722278" cy="242213"/>
      </dsp:txXfrm>
    </dsp:sp>
    <dsp:sp modelId="{F0C07129-1C01-2543-8918-94CDAB846A11}">
      <dsp:nvSpPr>
        <dsp:cNvPr id="0" name=""/>
        <dsp:cNvSpPr/>
      </dsp:nvSpPr>
      <dsp:spPr>
        <a:xfrm>
          <a:off x="6456849" y="320397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2.3.3 </a:t>
          </a:r>
          <a:r>
            <a:rPr lang="zh-CN" sz="1200" kern="1200" dirty="0" smtClean="0"/>
            <a:t>佛教的传播</a:t>
          </a:r>
          <a:endParaRPr lang="zh-CN" altLang="en-US" sz="1200" kern="1200" dirty="0"/>
        </a:p>
      </dsp:txBody>
      <dsp:txXfrm>
        <a:off x="6456849" y="3203978"/>
        <a:ext cx="3722278" cy="242213"/>
      </dsp:txXfrm>
    </dsp:sp>
    <dsp:sp modelId="{AB47B93F-B55E-8C4F-8248-DB0B6701CB5D}">
      <dsp:nvSpPr>
        <dsp:cNvPr id="0" name=""/>
        <dsp:cNvSpPr/>
      </dsp:nvSpPr>
      <dsp:spPr>
        <a:xfrm>
          <a:off x="6456849" y="352171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2.3.4 </a:t>
          </a:r>
          <a:r>
            <a:rPr lang="zh-CN" sz="1200" kern="1200" dirty="0" smtClean="0"/>
            <a:t>民族大融合</a:t>
          </a:r>
          <a:endParaRPr lang="zh-CN" altLang="en-US" sz="1200" kern="1200" dirty="0"/>
        </a:p>
      </dsp:txBody>
      <dsp:txXfrm>
        <a:off x="6456849" y="3521716"/>
        <a:ext cx="3722278" cy="242213"/>
      </dsp:txXfrm>
    </dsp:sp>
    <dsp:sp modelId="{800D453A-FF69-5E4A-8EE9-813DB84C6434}">
      <dsp:nvSpPr>
        <dsp:cNvPr id="0" name=""/>
        <dsp:cNvSpPr/>
      </dsp:nvSpPr>
      <dsp:spPr>
        <a:xfrm>
          <a:off x="2612150" y="4052001"/>
          <a:ext cx="2348939" cy="435085"/>
        </a:xfrm>
        <a:prstGeom prst="rect">
          <a:avLst/>
        </a:prstGeom>
        <a:solidFill>
          <a:srgbClr val="ED7D3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2.4 </a:t>
          </a:r>
          <a:r>
            <a:rPr lang="zh-CN" sz="1200" kern="1200" dirty="0" smtClean="0"/>
            <a:t>隋唐两宋：中国文化的鼎盛时代</a:t>
          </a:r>
          <a:r>
            <a:rPr lang="en-US" sz="1200" kern="1200" dirty="0" smtClean="0"/>
            <a:t> </a:t>
          </a:r>
          <a:endParaRPr lang="zh-CN" altLang="en-US" sz="1200" kern="1200" dirty="0"/>
        </a:p>
      </dsp:txBody>
      <dsp:txXfrm>
        <a:off x="2612150" y="4052001"/>
        <a:ext cx="2348939" cy="435085"/>
      </dsp:txXfrm>
    </dsp:sp>
    <dsp:sp modelId="{D01BF562-02F0-B642-A642-EE9B319A1A2A}">
      <dsp:nvSpPr>
        <dsp:cNvPr id="0" name=""/>
        <dsp:cNvSpPr/>
      </dsp:nvSpPr>
      <dsp:spPr>
        <a:xfrm>
          <a:off x="6456849" y="383945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2.4.1 </a:t>
          </a:r>
          <a:r>
            <a:rPr lang="zh-CN" sz="1200" kern="1200" dirty="0" smtClean="0"/>
            <a:t>开放的立国精神及唐对宋的决定性影响</a:t>
          </a:r>
          <a:endParaRPr lang="zh-CN" altLang="en-US" sz="1200" kern="1200" dirty="0"/>
        </a:p>
      </dsp:txBody>
      <dsp:txXfrm>
        <a:off x="6456849" y="3839454"/>
        <a:ext cx="3722278" cy="242213"/>
      </dsp:txXfrm>
    </dsp:sp>
    <dsp:sp modelId="{E5C83D62-E9C6-2A44-869A-E1A01006086A}">
      <dsp:nvSpPr>
        <dsp:cNvPr id="0" name=""/>
        <dsp:cNvSpPr/>
      </dsp:nvSpPr>
      <dsp:spPr>
        <a:xfrm>
          <a:off x="6456849" y="415719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2.4.2 </a:t>
          </a:r>
          <a:r>
            <a:rPr lang="zh-CN" sz="1200" kern="1200" dirty="0" smtClean="0"/>
            <a:t>唐宋间社会文化的变革</a:t>
          </a:r>
          <a:endParaRPr lang="zh-CN" altLang="en-US" sz="1200" kern="1200" dirty="0"/>
        </a:p>
      </dsp:txBody>
      <dsp:txXfrm>
        <a:off x="6456849" y="4157192"/>
        <a:ext cx="3722278" cy="242213"/>
      </dsp:txXfrm>
    </dsp:sp>
    <dsp:sp modelId="{7E441A51-8892-7B41-B846-CA77D5AF1256}">
      <dsp:nvSpPr>
        <dsp:cNvPr id="0" name=""/>
        <dsp:cNvSpPr/>
      </dsp:nvSpPr>
      <dsp:spPr>
        <a:xfrm>
          <a:off x="6456849" y="447493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2.4.3 </a:t>
          </a:r>
          <a:r>
            <a:rPr lang="zh-CN" sz="1200" kern="1200" dirty="0" smtClean="0"/>
            <a:t>民族传统复归下士大夫的文化振作</a:t>
          </a:r>
          <a:endParaRPr lang="zh-CN" altLang="en-US" sz="1200" kern="1200" dirty="0"/>
        </a:p>
      </dsp:txBody>
      <dsp:txXfrm>
        <a:off x="6456849" y="4474930"/>
        <a:ext cx="3722278" cy="242213"/>
      </dsp:txXfrm>
    </dsp:sp>
    <dsp:sp modelId="{C4B0B037-E923-5844-AA19-8AF96D8CD6EC}">
      <dsp:nvSpPr>
        <dsp:cNvPr id="0" name=""/>
        <dsp:cNvSpPr/>
      </dsp:nvSpPr>
      <dsp:spPr>
        <a:xfrm>
          <a:off x="2612150" y="5005215"/>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2.5 </a:t>
          </a:r>
          <a:r>
            <a:rPr lang="zh-CN" sz="1200" kern="1200" dirty="0" smtClean="0"/>
            <a:t>元明清：中国文化的衰变期</a:t>
          </a:r>
          <a:endParaRPr lang="zh-CN" altLang="en-US" sz="1200" kern="1200" dirty="0"/>
        </a:p>
      </dsp:txBody>
      <dsp:txXfrm>
        <a:off x="2612150" y="5005215"/>
        <a:ext cx="2348939" cy="435085"/>
      </dsp:txXfrm>
    </dsp:sp>
    <dsp:sp modelId="{F09B1A02-2929-924A-8BE4-C7593761700B}">
      <dsp:nvSpPr>
        <dsp:cNvPr id="0" name=""/>
        <dsp:cNvSpPr/>
      </dsp:nvSpPr>
      <dsp:spPr>
        <a:xfrm>
          <a:off x="6456849" y="479266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2.5.1 </a:t>
          </a:r>
          <a:r>
            <a:rPr lang="zh-CN" sz="1200" kern="1200" dirty="0" smtClean="0"/>
            <a:t>元朝统一对中国文化的影响</a:t>
          </a:r>
          <a:endParaRPr lang="zh-CN" altLang="en-US" sz="1200" kern="1200" dirty="0"/>
        </a:p>
      </dsp:txBody>
      <dsp:txXfrm>
        <a:off x="6456849" y="4792668"/>
        <a:ext cx="3722278" cy="242213"/>
      </dsp:txXfrm>
    </dsp:sp>
    <dsp:sp modelId="{5F0C3ECC-D67E-724B-89CD-77170EFD5A65}">
      <dsp:nvSpPr>
        <dsp:cNvPr id="0" name=""/>
        <dsp:cNvSpPr/>
      </dsp:nvSpPr>
      <dsp:spPr>
        <a:xfrm>
          <a:off x="6456849" y="511040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2.5.2 </a:t>
          </a:r>
          <a:r>
            <a:rPr lang="zh-CN" sz="1200" kern="1200" dirty="0" smtClean="0"/>
            <a:t>东西方的相遇与明清两代的立国精神</a:t>
          </a:r>
          <a:r>
            <a:rPr lang="en-US" sz="1200" kern="1200" dirty="0" smtClean="0"/>
            <a:t> </a:t>
          </a:r>
          <a:endParaRPr lang="zh-CN" altLang="en-US" sz="1200" kern="1200" dirty="0"/>
        </a:p>
      </dsp:txBody>
      <dsp:txXfrm>
        <a:off x="6456849" y="5110406"/>
        <a:ext cx="3722278" cy="242213"/>
      </dsp:txXfrm>
    </dsp:sp>
    <dsp:sp modelId="{69CF9FF6-1BFE-F04F-AB0A-2CA4D533B6E5}">
      <dsp:nvSpPr>
        <dsp:cNvPr id="0" name=""/>
        <dsp:cNvSpPr/>
      </dsp:nvSpPr>
      <dsp:spPr>
        <a:xfrm>
          <a:off x="6456849" y="540271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2.5.3 </a:t>
          </a:r>
          <a:r>
            <a:rPr lang="zh-CN" sz="1200" kern="1200" dirty="0" smtClean="0"/>
            <a:t>元明清三朝的文化政策与知识阶层的文化活动</a:t>
          </a:r>
          <a:endParaRPr lang="zh-CN" altLang="en-US" sz="1200" kern="1200" dirty="0"/>
        </a:p>
      </dsp:txBody>
      <dsp:txXfrm>
        <a:off x="6456849" y="5402712"/>
        <a:ext cx="3722278" cy="2422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6BF1E-D407-414E-B942-EE6E1D1998C9}">
      <dsp:nvSpPr>
        <dsp:cNvPr id="0" name=""/>
        <dsp:cNvSpPr/>
      </dsp:nvSpPr>
      <dsp:spPr>
        <a:xfrm>
          <a:off x="4961090" y="5222758"/>
          <a:ext cx="1495759" cy="301061"/>
        </a:xfrm>
        <a:custGeom>
          <a:avLst/>
          <a:gdLst/>
          <a:ahLst/>
          <a:cxnLst/>
          <a:rect l="0" t="0" r="0" b="0"/>
          <a:pathLst>
            <a:path>
              <a:moveTo>
                <a:pt x="0" y="0"/>
              </a:moveTo>
              <a:lnTo>
                <a:pt x="1435339" y="0"/>
              </a:lnTo>
              <a:lnTo>
                <a:pt x="1435339" y="301061"/>
              </a:lnTo>
              <a:lnTo>
                <a:pt x="1495759" y="30106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303401-47B9-F546-A6CF-5677A55BAE57}">
      <dsp:nvSpPr>
        <dsp:cNvPr id="0" name=""/>
        <dsp:cNvSpPr/>
      </dsp:nvSpPr>
      <dsp:spPr>
        <a:xfrm>
          <a:off x="4961090" y="5177038"/>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3DE51-7CDD-D94A-B279-2E075EDF52D6}">
      <dsp:nvSpPr>
        <dsp:cNvPr id="0" name=""/>
        <dsp:cNvSpPr/>
      </dsp:nvSpPr>
      <dsp:spPr>
        <a:xfrm>
          <a:off x="4961090" y="4913775"/>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8CDF6-C4E5-8640-9864-159BBACC64F0}">
      <dsp:nvSpPr>
        <dsp:cNvPr id="0" name=""/>
        <dsp:cNvSpPr/>
      </dsp:nvSpPr>
      <dsp:spPr>
        <a:xfrm>
          <a:off x="1733121" y="2940920"/>
          <a:ext cx="879028" cy="2281837"/>
        </a:xfrm>
        <a:custGeom>
          <a:avLst/>
          <a:gdLst/>
          <a:ahLst/>
          <a:cxnLst/>
          <a:rect l="0" t="0" r="0" b="0"/>
          <a:pathLst>
            <a:path>
              <a:moveTo>
                <a:pt x="0" y="0"/>
              </a:moveTo>
              <a:lnTo>
                <a:pt x="818608" y="0"/>
              </a:lnTo>
              <a:lnTo>
                <a:pt x="818608" y="2281837"/>
              </a:lnTo>
              <a:lnTo>
                <a:pt x="879028" y="228183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6100D-2E86-C342-8BD0-60654086FA50}">
      <dsp:nvSpPr>
        <dsp:cNvPr id="0" name=""/>
        <dsp:cNvSpPr/>
      </dsp:nvSpPr>
      <dsp:spPr>
        <a:xfrm>
          <a:off x="4961090" y="4269544"/>
          <a:ext cx="1495759" cy="326493"/>
        </a:xfrm>
        <a:custGeom>
          <a:avLst/>
          <a:gdLst/>
          <a:ahLst/>
          <a:cxnLst/>
          <a:rect l="0" t="0" r="0" b="0"/>
          <a:pathLst>
            <a:path>
              <a:moveTo>
                <a:pt x="0" y="0"/>
              </a:moveTo>
              <a:lnTo>
                <a:pt x="1435339" y="0"/>
              </a:lnTo>
              <a:lnTo>
                <a:pt x="1435339" y="326493"/>
              </a:lnTo>
              <a:lnTo>
                <a:pt x="1495759" y="3264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9AF2D-A62E-3B41-84D8-6FA7877BD523}">
      <dsp:nvSpPr>
        <dsp:cNvPr id="0" name=""/>
        <dsp:cNvSpPr/>
      </dsp:nvSpPr>
      <dsp:spPr>
        <a:xfrm>
          <a:off x="4961090" y="4223824"/>
          <a:ext cx="1495759" cy="91440"/>
        </a:xfrm>
        <a:custGeom>
          <a:avLst/>
          <a:gdLst/>
          <a:ahLst/>
          <a:cxnLst/>
          <a:rect l="0" t="0" r="0" b="0"/>
          <a:pathLst>
            <a:path>
              <a:moveTo>
                <a:pt x="0" y="45720"/>
              </a:moveTo>
              <a:lnTo>
                <a:pt x="1435339" y="45720"/>
              </a:lnTo>
              <a:lnTo>
                <a:pt x="1435339" y="54475"/>
              </a:lnTo>
              <a:lnTo>
                <a:pt x="1495759" y="5447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64BBE-9DCF-E146-9CA1-DD47D906B8A9}">
      <dsp:nvSpPr>
        <dsp:cNvPr id="0" name=""/>
        <dsp:cNvSpPr/>
      </dsp:nvSpPr>
      <dsp:spPr>
        <a:xfrm>
          <a:off x="4961090" y="3960561"/>
          <a:ext cx="1495759" cy="308982"/>
        </a:xfrm>
        <a:custGeom>
          <a:avLst/>
          <a:gdLst/>
          <a:ahLst/>
          <a:cxnLst/>
          <a:rect l="0" t="0" r="0" b="0"/>
          <a:pathLst>
            <a:path>
              <a:moveTo>
                <a:pt x="0" y="308982"/>
              </a:moveTo>
              <a:lnTo>
                <a:pt x="1435339" y="308982"/>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1507C5-0D0A-5B48-B26D-1D2A6068F6BB}">
      <dsp:nvSpPr>
        <dsp:cNvPr id="0" name=""/>
        <dsp:cNvSpPr/>
      </dsp:nvSpPr>
      <dsp:spPr>
        <a:xfrm>
          <a:off x="1733121" y="2940920"/>
          <a:ext cx="879028" cy="1328623"/>
        </a:xfrm>
        <a:custGeom>
          <a:avLst/>
          <a:gdLst/>
          <a:ahLst/>
          <a:cxnLst/>
          <a:rect l="0" t="0" r="0" b="0"/>
          <a:pathLst>
            <a:path>
              <a:moveTo>
                <a:pt x="0" y="0"/>
              </a:moveTo>
              <a:lnTo>
                <a:pt x="818608" y="0"/>
              </a:lnTo>
              <a:lnTo>
                <a:pt x="818608" y="1328623"/>
              </a:lnTo>
              <a:lnTo>
                <a:pt x="879028" y="132862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92D20E-6DC8-C148-A87A-A894CC236F06}">
      <dsp:nvSpPr>
        <dsp:cNvPr id="0" name=""/>
        <dsp:cNvSpPr/>
      </dsp:nvSpPr>
      <dsp:spPr>
        <a:xfrm>
          <a:off x="4961090" y="3157460"/>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D3F159-8066-D043-8867-948C433670E1}">
      <dsp:nvSpPr>
        <dsp:cNvPr id="0" name=""/>
        <dsp:cNvSpPr/>
      </dsp:nvSpPr>
      <dsp:spPr>
        <a:xfrm>
          <a:off x="4961090" y="3157460"/>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965E4-B49A-F346-81E5-896ED4711273}">
      <dsp:nvSpPr>
        <dsp:cNvPr id="0" name=""/>
        <dsp:cNvSpPr/>
      </dsp:nvSpPr>
      <dsp:spPr>
        <a:xfrm>
          <a:off x="4961090" y="3007346"/>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9C4C1-D91C-684E-8D1C-D86E6F84B831}">
      <dsp:nvSpPr>
        <dsp:cNvPr id="0" name=""/>
        <dsp:cNvSpPr/>
      </dsp:nvSpPr>
      <dsp:spPr>
        <a:xfrm>
          <a:off x="4961090" y="2689608"/>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1FFB4-335B-974B-A313-F4DED9CF30A0}">
      <dsp:nvSpPr>
        <dsp:cNvPr id="0" name=""/>
        <dsp:cNvSpPr/>
      </dsp:nvSpPr>
      <dsp:spPr>
        <a:xfrm>
          <a:off x="1733121" y="2940920"/>
          <a:ext cx="879028" cy="216539"/>
        </a:xfrm>
        <a:custGeom>
          <a:avLst/>
          <a:gdLst/>
          <a:ahLst/>
          <a:cxnLst/>
          <a:rect l="0" t="0" r="0" b="0"/>
          <a:pathLst>
            <a:path>
              <a:moveTo>
                <a:pt x="0" y="0"/>
              </a:moveTo>
              <a:lnTo>
                <a:pt x="818608" y="0"/>
              </a:lnTo>
              <a:lnTo>
                <a:pt x="818608" y="216539"/>
              </a:lnTo>
              <a:lnTo>
                <a:pt x="879028" y="21653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0D12B-2BA8-2847-AA5B-33437CF1FA5D}">
      <dsp:nvSpPr>
        <dsp:cNvPr id="0" name=""/>
        <dsp:cNvSpPr/>
      </dsp:nvSpPr>
      <dsp:spPr>
        <a:xfrm>
          <a:off x="4961090" y="1886508"/>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90681-9847-9248-A70E-F0893EB50EF1}">
      <dsp:nvSpPr>
        <dsp:cNvPr id="0" name=""/>
        <dsp:cNvSpPr/>
      </dsp:nvSpPr>
      <dsp:spPr>
        <a:xfrm>
          <a:off x="4961090" y="1886508"/>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2EA63-CE59-4345-9039-6E2B07622896}">
      <dsp:nvSpPr>
        <dsp:cNvPr id="0" name=""/>
        <dsp:cNvSpPr/>
      </dsp:nvSpPr>
      <dsp:spPr>
        <a:xfrm>
          <a:off x="4961090" y="1736394"/>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22D48-E88F-FC42-A5F8-948FE5889555}">
      <dsp:nvSpPr>
        <dsp:cNvPr id="0" name=""/>
        <dsp:cNvSpPr/>
      </dsp:nvSpPr>
      <dsp:spPr>
        <a:xfrm>
          <a:off x="4961090" y="1418656"/>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8C506-FA8E-4E4A-802E-41C31A8A9515}">
      <dsp:nvSpPr>
        <dsp:cNvPr id="0" name=""/>
        <dsp:cNvSpPr/>
      </dsp:nvSpPr>
      <dsp:spPr>
        <a:xfrm>
          <a:off x="1733121" y="1886508"/>
          <a:ext cx="879028" cy="1054412"/>
        </a:xfrm>
        <a:custGeom>
          <a:avLst/>
          <a:gdLst/>
          <a:ahLst/>
          <a:cxnLst/>
          <a:rect l="0" t="0" r="0" b="0"/>
          <a:pathLst>
            <a:path>
              <a:moveTo>
                <a:pt x="0" y="1054412"/>
              </a:moveTo>
              <a:lnTo>
                <a:pt x="818608" y="1054412"/>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EC662-0BD3-7140-8789-CA12CF31709A}">
      <dsp:nvSpPr>
        <dsp:cNvPr id="0" name=""/>
        <dsp:cNvSpPr/>
      </dsp:nvSpPr>
      <dsp:spPr>
        <a:xfrm>
          <a:off x="4961090" y="615556"/>
          <a:ext cx="1495759" cy="485362"/>
        </a:xfrm>
        <a:custGeom>
          <a:avLst/>
          <a:gdLst/>
          <a:ahLst/>
          <a:cxnLst/>
          <a:rect l="0" t="0" r="0" b="0"/>
          <a:pathLst>
            <a:path>
              <a:moveTo>
                <a:pt x="0" y="0"/>
              </a:moveTo>
              <a:lnTo>
                <a:pt x="1435339" y="0"/>
              </a:lnTo>
              <a:lnTo>
                <a:pt x="1435339" y="485362"/>
              </a:lnTo>
              <a:lnTo>
                <a:pt x="1495759" y="48536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D5652C-73B4-DC41-84A8-B61E0E33AE28}">
      <dsp:nvSpPr>
        <dsp:cNvPr id="0" name=""/>
        <dsp:cNvSpPr/>
      </dsp:nvSpPr>
      <dsp:spPr>
        <a:xfrm>
          <a:off x="4961090" y="615556"/>
          <a:ext cx="1495759" cy="167624"/>
        </a:xfrm>
        <a:custGeom>
          <a:avLst/>
          <a:gdLst/>
          <a:ahLst/>
          <a:cxnLst/>
          <a:rect l="0" t="0" r="0" b="0"/>
          <a:pathLst>
            <a:path>
              <a:moveTo>
                <a:pt x="0" y="0"/>
              </a:moveTo>
              <a:lnTo>
                <a:pt x="1435339" y="0"/>
              </a:lnTo>
              <a:lnTo>
                <a:pt x="1435339" y="167624"/>
              </a:lnTo>
              <a:lnTo>
                <a:pt x="1495759" y="1676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7E8422-3F2B-C24F-AB9F-7261F6B497F1}">
      <dsp:nvSpPr>
        <dsp:cNvPr id="0" name=""/>
        <dsp:cNvSpPr/>
      </dsp:nvSpPr>
      <dsp:spPr>
        <a:xfrm>
          <a:off x="4961090" y="465442"/>
          <a:ext cx="1495759" cy="150113"/>
        </a:xfrm>
        <a:custGeom>
          <a:avLst/>
          <a:gdLst/>
          <a:ahLst/>
          <a:cxnLst/>
          <a:rect l="0" t="0" r="0" b="0"/>
          <a:pathLst>
            <a:path>
              <a:moveTo>
                <a:pt x="0" y="150113"/>
              </a:moveTo>
              <a:lnTo>
                <a:pt x="1435339" y="150113"/>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16476-09CE-3A4C-A305-1338655E5CD4}">
      <dsp:nvSpPr>
        <dsp:cNvPr id="0" name=""/>
        <dsp:cNvSpPr/>
      </dsp:nvSpPr>
      <dsp:spPr>
        <a:xfrm>
          <a:off x="4961090" y="147704"/>
          <a:ext cx="1495759" cy="467851"/>
        </a:xfrm>
        <a:custGeom>
          <a:avLst/>
          <a:gdLst/>
          <a:ahLst/>
          <a:cxnLst/>
          <a:rect l="0" t="0" r="0" b="0"/>
          <a:pathLst>
            <a:path>
              <a:moveTo>
                <a:pt x="0" y="467851"/>
              </a:moveTo>
              <a:lnTo>
                <a:pt x="1435339" y="467851"/>
              </a:lnTo>
              <a:lnTo>
                <a:pt x="1435339" y="0"/>
              </a:lnTo>
              <a:lnTo>
                <a:pt x="1495759" y="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D8D82C-1599-9147-A8B0-54F550A957FD}">
      <dsp:nvSpPr>
        <dsp:cNvPr id="0" name=""/>
        <dsp:cNvSpPr/>
      </dsp:nvSpPr>
      <dsp:spPr>
        <a:xfrm>
          <a:off x="1733121" y="615556"/>
          <a:ext cx="879028" cy="2325364"/>
        </a:xfrm>
        <a:custGeom>
          <a:avLst/>
          <a:gdLst/>
          <a:ahLst/>
          <a:cxnLst/>
          <a:rect l="0" t="0" r="0" b="0"/>
          <a:pathLst>
            <a:path>
              <a:moveTo>
                <a:pt x="0" y="2325364"/>
              </a:moveTo>
              <a:lnTo>
                <a:pt x="818608" y="2325364"/>
              </a:lnTo>
              <a:lnTo>
                <a:pt x="818608" y="0"/>
              </a:lnTo>
              <a:lnTo>
                <a:pt x="87902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3CC6B1-877B-8645-AB2F-023486055F92}">
      <dsp:nvSpPr>
        <dsp:cNvPr id="0" name=""/>
        <dsp:cNvSpPr/>
      </dsp:nvSpPr>
      <dsp:spPr>
        <a:xfrm>
          <a:off x="0" y="2618428"/>
          <a:ext cx="1733121" cy="6449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2 </a:t>
          </a:r>
          <a:r>
            <a:rPr lang="zh-CN" sz="1200" kern="1200" dirty="0" smtClean="0"/>
            <a:t>中国文化的历史发展脉络</a:t>
          </a:r>
          <a:endParaRPr lang="zh-CN" altLang="en-US" sz="1200" kern="1200" dirty="0"/>
        </a:p>
      </dsp:txBody>
      <dsp:txXfrm>
        <a:off x="0" y="2618428"/>
        <a:ext cx="1733121" cy="644984"/>
      </dsp:txXfrm>
    </dsp:sp>
    <dsp:sp modelId="{578F8B30-5BF5-9147-8B2E-50C8D22B11FD}">
      <dsp:nvSpPr>
        <dsp:cNvPr id="0" name=""/>
        <dsp:cNvSpPr/>
      </dsp:nvSpPr>
      <dsp:spPr>
        <a:xfrm>
          <a:off x="2612150" y="398013"/>
          <a:ext cx="2348939" cy="435085"/>
        </a:xfrm>
        <a:prstGeom prst="rect">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2.1 </a:t>
          </a:r>
          <a:r>
            <a:rPr lang="zh-CN" sz="1200" kern="1200" dirty="0" smtClean="0"/>
            <a:t>中国文化的创始与奠基</a:t>
          </a:r>
          <a:endParaRPr lang="zh-CN" altLang="en-US" sz="1200" kern="1200" dirty="0"/>
        </a:p>
      </dsp:txBody>
      <dsp:txXfrm>
        <a:off x="2612150" y="398013"/>
        <a:ext cx="2348939" cy="435085"/>
      </dsp:txXfrm>
    </dsp:sp>
    <dsp:sp modelId="{FDB60C50-6EED-E84D-8E7B-6659AEECC920}">
      <dsp:nvSpPr>
        <dsp:cNvPr id="0" name=""/>
        <dsp:cNvSpPr/>
      </dsp:nvSpPr>
      <dsp:spPr>
        <a:xfrm>
          <a:off x="6456849" y="26597"/>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2.1.1 </a:t>
          </a:r>
          <a:r>
            <a:rPr lang="zh-CN" sz="1200" kern="1200" dirty="0" smtClean="0"/>
            <a:t>中国文化的多元发生</a:t>
          </a:r>
          <a:endParaRPr lang="zh-CN" altLang="en-US" sz="1200" kern="1200" dirty="0"/>
        </a:p>
      </dsp:txBody>
      <dsp:txXfrm>
        <a:off x="6456849" y="26597"/>
        <a:ext cx="3722278" cy="242213"/>
      </dsp:txXfrm>
    </dsp:sp>
    <dsp:sp modelId="{6FC6D3B1-A7BA-6E46-B039-A8AE73D50938}">
      <dsp:nvSpPr>
        <dsp:cNvPr id="0" name=""/>
        <dsp:cNvSpPr/>
      </dsp:nvSpPr>
      <dsp:spPr>
        <a:xfrm>
          <a:off x="6456849" y="344335"/>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2.1.2</a:t>
          </a:r>
          <a:r>
            <a:rPr lang="zh-CN" altLang="en-US" sz="1200" kern="1200" dirty="0" smtClean="0"/>
            <a:t> </a:t>
          </a:r>
          <a:r>
            <a:rPr lang="zh-CN" sz="1200" kern="1200" dirty="0" smtClean="0"/>
            <a:t>传说时代的文化线索</a:t>
          </a:r>
          <a:endParaRPr lang="zh-CN" altLang="en-US" sz="1200" kern="1200" dirty="0"/>
        </a:p>
      </dsp:txBody>
      <dsp:txXfrm>
        <a:off x="6456849" y="344335"/>
        <a:ext cx="3722278" cy="242213"/>
      </dsp:txXfrm>
    </dsp:sp>
    <dsp:sp modelId="{F32F75DD-F49D-4C49-9B10-6C78F682AE85}">
      <dsp:nvSpPr>
        <dsp:cNvPr id="0" name=""/>
        <dsp:cNvSpPr/>
      </dsp:nvSpPr>
      <dsp:spPr>
        <a:xfrm>
          <a:off x="6456849" y="662073"/>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2.1.3 </a:t>
          </a:r>
          <a:r>
            <a:rPr lang="zh-CN" sz="1200" kern="1200" dirty="0" smtClean="0"/>
            <a:t>夏、商、西周：族群代兴历史的结束与统一化文明进程的开始</a:t>
          </a:r>
          <a:endParaRPr lang="zh-CN" altLang="en-US" sz="1200" kern="1200" dirty="0"/>
        </a:p>
      </dsp:txBody>
      <dsp:txXfrm>
        <a:off x="6456849" y="662073"/>
        <a:ext cx="3722278" cy="242213"/>
      </dsp:txXfrm>
    </dsp:sp>
    <dsp:sp modelId="{A50E85EE-2A02-1A40-9CEB-8023D10A3AB3}">
      <dsp:nvSpPr>
        <dsp:cNvPr id="0" name=""/>
        <dsp:cNvSpPr/>
      </dsp:nvSpPr>
      <dsp:spPr>
        <a:xfrm>
          <a:off x="6456849" y="979811"/>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2.1.4 </a:t>
          </a:r>
          <a:r>
            <a:rPr lang="zh-CN" sz="1200" kern="1200" dirty="0" smtClean="0"/>
            <a:t>春秋战国：文化观念的原创时代</a:t>
          </a:r>
          <a:r>
            <a:rPr lang="en-US" sz="1200" kern="1200" dirty="0" smtClean="0"/>
            <a:t> </a:t>
          </a:r>
          <a:endParaRPr lang="zh-CN" altLang="en-US" sz="1200" kern="1200" dirty="0"/>
        </a:p>
      </dsp:txBody>
      <dsp:txXfrm>
        <a:off x="6456849" y="979811"/>
        <a:ext cx="3722278" cy="242213"/>
      </dsp:txXfrm>
    </dsp:sp>
    <dsp:sp modelId="{118815A6-C614-D649-82F5-CF4E0670DA05}">
      <dsp:nvSpPr>
        <dsp:cNvPr id="0" name=""/>
        <dsp:cNvSpPr/>
      </dsp:nvSpPr>
      <dsp:spPr>
        <a:xfrm>
          <a:off x="2612150" y="1668965"/>
          <a:ext cx="2348939" cy="435085"/>
        </a:xfrm>
        <a:prstGeom prst="rect">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2.2 </a:t>
          </a:r>
          <a:r>
            <a:rPr lang="zh-CN" sz="1200" kern="1200" dirty="0" smtClean="0"/>
            <a:t>秦汉：统一王朝政治下的文化演变</a:t>
          </a:r>
          <a:endParaRPr lang="zh-CN" altLang="en-US" sz="1200" kern="1200" dirty="0"/>
        </a:p>
      </dsp:txBody>
      <dsp:txXfrm>
        <a:off x="2612150" y="1668965"/>
        <a:ext cx="2348939" cy="435085"/>
      </dsp:txXfrm>
    </dsp:sp>
    <dsp:sp modelId="{0C0B9BCF-F78F-4A4B-A5C9-A2C640EF0A63}">
      <dsp:nvSpPr>
        <dsp:cNvPr id="0" name=""/>
        <dsp:cNvSpPr/>
      </dsp:nvSpPr>
      <dsp:spPr>
        <a:xfrm>
          <a:off x="6456849" y="129755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2.2.1 </a:t>
          </a:r>
          <a:r>
            <a:rPr lang="zh-CN" sz="1200" kern="1200" dirty="0" smtClean="0"/>
            <a:t>边疆的开拓与文明的同步发展</a:t>
          </a:r>
          <a:endParaRPr lang="zh-CN" altLang="en-US" sz="1200" kern="1200" dirty="0"/>
        </a:p>
      </dsp:txBody>
      <dsp:txXfrm>
        <a:off x="6456849" y="1297550"/>
        <a:ext cx="3722278" cy="242213"/>
      </dsp:txXfrm>
    </dsp:sp>
    <dsp:sp modelId="{51F529BB-6668-DE4C-9CE5-22DA154ED4C0}">
      <dsp:nvSpPr>
        <dsp:cNvPr id="0" name=""/>
        <dsp:cNvSpPr/>
      </dsp:nvSpPr>
      <dsp:spPr>
        <a:xfrm>
          <a:off x="6456849" y="161528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2.2.2 </a:t>
          </a:r>
          <a:r>
            <a:rPr lang="zh-CN" sz="1200" kern="1200" dirty="0" smtClean="0"/>
            <a:t>王朝政治的新格局</a:t>
          </a:r>
          <a:endParaRPr lang="zh-CN" altLang="en-US" sz="1200" kern="1200" dirty="0"/>
        </a:p>
      </dsp:txBody>
      <dsp:txXfrm>
        <a:off x="6456849" y="1615288"/>
        <a:ext cx="3722278" cy="242213"/>
      </dsp:txXfrm>
    </dsp:sp>
    <dsp:sp modelId="{8AE68FF3-1002-E14A-9018-BF2AE8ABCD8E}">
      <dsp:nvSpPr>
        <dsp:cNvPr id="0" name=""/>
        <dsp:cNvSpPr/>
      </dsp:nvSpPr>
      <dsp:spPr>
        <a:xfrm>
          <a:off x="6456849" y="193302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2.2.3 </a:t>
          </a:r>
          <a:r>
            <a:rPr lang="zh-CN" sz="1200" kern="1200" dirty="0" smtClean="0"/>
            <a:t>重农主义的基本国策</a:t>
          </a:r>
          <a:endParaRPr lang="zh-CN" altLang="en-US" sz="1200" kern="1200" dirty="0"/>
        </a:p>
      </dsp:txBody>
      <dsp:txXfrm>
        <a:off x="6456849" y="1933026"/>
        <a:ext cx="3722278" cy="242213"/>
      </dsp:txXfrm>
    </dsp:sp>
    <dsp:sp modelId="{9ADB1E6D-16F6-9A4D-A163-304882D361AF}">
      <dsp:nvSpPr>
        <dsp:cNvPr id="0" name=""/>
        <dsp:cNvSpPr/>
      </dsp:nvSpPr>
      <dsp:spPr>
        <a:xfrm>
          <a:off x="6456849" y="225076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2.2.4 </a:t>
          </a:r>
          <a:r>
            <a:rPr lang="zh-CN" sz="1200" kern="1200" dirty="0" smtClean="0"/>
            <a:t>两汉经学的历史、文化功能</a:t>
          </a:r>
          <a:endParaRPr lang="zh-CN" altLang="en-US" sz="1200" kern="1200" dirty="0"/>
        </a:p>
      </dsp:txBody>
      <dsp:txXfrm>
        <a:off x="6456849" y="2250764"/>
        <a:ext cx="3722278" cy="242213"/>
      </dsp:txXfrm>
    </dsp:sp>
    <dsp:sp modelId="{A0F787BE-1856-CE42-965E-889676F569B4}">
      <dsp:nvSpPr>
        <dsp:cNvPr id="0" name=""/>
        <dsp:cNvSpPr/>
      </dsp:nvSpPr>
      <dsp:spPr>
        <a:xfrm>
          <a:off x="2612150" y="2939918"/>
          <a:ext cx="2348939" cy="435085"/>
        </a:xfrm>
        <a:prstGeom prst="rect">
          <a:avLst/>
        </a:prstGeom>
        <a:solidFill>
          <a:srgbClr val="FFFF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2.3 </a:t>
          </a:r>
          <a:r>
            <a:rPr lang="zh-CN" sz="1200" kern="1200" dirty="0" smtClean="0"/>
            <a:t>魏晋南北朝：中国文化在曲折中的前进</a:t>
          </a:r>
          <a:endParaRPr lang="zh-CN" altLang="en-US" sz="1200" kern="1200" dirty="0"/>
        </a:p>
      </dsp:txBody>
      <dsp:txXfrm>
        <a:off x="2612150" y="2939918"/>
        <a:ext cx="2348939" cy="435085"/>
      </dsp:txXfrm>
    </dsp:sp>
    <dsp:sp modelId="{C6579A7A-8316-B543-BAFF-24C944BFED75}">
      <dsp:nvSpPr>
        <dsp:cNvPr id="0" name=""/>
        <dsp:cNvSpPr/>
      </dsp:nvSpPr>
      <dsp:spPr>
        <a:xfrm>
          <a:off x="6456849" y="256850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2.3.1 </a:t>
          </a:r>
          <a:r>
            <a:rPr lang="zh-CN" sz="1200" kern="1200" dirty="0" smtClean="0"/>
            <a:t>西晋灭亡引起的变动</a:t>
          </a:r>
          <a:endParaRPr lang="zh-CN" altLang="en-US" sz="1200" kern="1200" dirty="0"/>
        </a:p>
      </dsp:txBody>
      <dsp:txXfrm>
        <a:off x="6456849" y="2568502"/>
        <a:ext cx="3722278" cy="242213"/>
      </dsp:txXfrm>
    </dsp:sp>
    <dsp:sp modelId="{7888AE73-FE5B-A44F-9C33-E8A93156C9D3}">
      <dsp:nvSpPr>
        <dsp:cNvPr id="0" name=""/>
        <dsp:cNvSpPr/>
      </dsp:nvSpPr>
      <dsp:spPr>
        <a:xfrm>
          <a:off x="6456849" y="288624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2.3.2 </a:t>
          </a:r>
          <a:r>
            <a:rPr lang="zh-CN" sz="1200" kern="1200" dirty="0" smtClean="0"/>
            <a:t>开发江南</a:t>
          </a:r>
          <a:endParaRPr lang="zh-CN" altLang="en-US" sz="1200" kern="1200" dirty="0"/>
        </a:p>
      </dsp:txBody>
      <dsp:txXfrm>
        <a:off x="6456849" y="2886240"/>
        <a:ext cx="3722278" cy="242213"/>
      </dsp:txXfrm>
    </dsp:sp>
    <dsp:sp modelId="{F0C07129-1C01-2543-8918-94CDAB846A11}">
      <dsp:nvSpPr>
        <dsp:cNvPr id="0" name=""/>
        <dsp:cNvSpPr/>
      </dsp:nvSpPr>
      <dsp:spPr>
        <a:xfrm>
          <a:off x="6456849" y="320397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2.3.3 </a:t>
          </a:r>
          <a:r>
            <a:rPr lang="zh-CN" sz="1200" kern="1200" dirty="0" smtClean="0"/>
            <a:t>佛教的传播</a:t>
          </a:r>
          <a:endParaRPr lang="zh-CN" altLang="en-US" sz="1200" kern="1200" dirty="0"/>
        </a:p>
      </dsp:txBody>
      <dsp:txXfrm>
        <a:off x="6456849" y="3203978"/>
        <a:ext cx="3722278" cy="242213"/>
      </dsp:txXfrm>
    </dsp:sp>
    <dsp:sp modelId="{AB47B93F-B55E-8C4F-8248-DB0B6701CB5D}">
      <dsp:nvSpPr>
        <dsp:cNvPr id="0" name=""/>
        <dsp:cNvSpPr/>
      </dsp:nvSpPr>
      <dsp:spPr>
        <a:xfrm>
          <a:off x="6456849" y="352171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2.3.4 </a:t>
          </a:r>
          <a:r>
            <a:rPr lang="zh-CN" sz="1200" kern="1200" dirty="0" smtClean="0"/>
            <a:t>民族大融合</a:t>
          </a:r>
          <a:endParaRPr lang="zh-CN" altLang="en-US" sz="1200" kern="1200" dirty="0"/>
        </a:p>
      </dsp:txBody>
      <dsp:txXfrm>
        <a:off x="6456849" y="3521716"/>
        <a:ext cx="3722278" cy="242213"/>
      </dsp:txXfrm>
    </dsp:sp>
    <dsp:sp modelId="{800D453A-FF69-5E4A-8EE9-813DB84C6434}">
      <dsp:nvSpPr>
        <dsp:cNvPr id="0" name=""/>
        <dsp:cNvSpPr/>
      </dsp:nvSpPr>
      <dsp:spPr>
        <a:xfrm>
          <a:off x="2612150" y="4052001"/>
          <a:ext cx="2348939" cy="43508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2.4 </a:t>
          </a:r>
          <a:r>
            <a:rPr lang="zh-CN" sz="1200" kern="1200" dirty="0" smtClean="0"/>
            <a:t>隋唐两宋：中国文化的鼎盛时代</a:t>
          </a:r>
          <a:r>
            <a:rPr lang="en-US" sz="1200" kern="1200" dirty="0" smtClean="0"/>
            <a:t> </a:t>
          </a:r>
          <a:endParaRPr lang="zh-CN" altLang="en-US" sz="1200" kern="1200" dirty="0"/>
        </a:p>
      </dsp:txBody>
      <dsp:txXfrm>
        <a:off x="2612150" y="4052001"/>
        <a:ext cx="2348939" cy="435085"/>
      </dsp:txXfrm>
    </dsp:sp>
    <dsp:sp modelId="{D01BF562-02F0-B642-A642-EE9B319A1A2A}">
      <dsp:nvSpPr>
        <dsp:cNvPr id="0" name=""/>
        <dsp:cNvSpPr/>
      </dsp:nvSpPr>
      <dsp:spPr>
        <a:xfrm>
          <a:off x="6456849" y="3839454"/>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2.4.1 </a:t>
          </a:r>
          <a:r>
            <a:rPr lang="zh-CN" sz="1200" kern="1200" dirty="0" smtClean="0"/>
            <a:t>开放的立国精神及唐对宋的决定性影响</a:t>
          </a:r>
          <a:endParaRPr lang="zh-CN" altLang="en-US" sz="1200" kern="1200" dirty="0"/>
        </a:p>
      </dsp:txBody>
      <dsp:txXfrm>
        <a:off x="6456849" y="3839454"/>
        <a:ext cx="3722278" cy="242213"/>
      </dsp:txXfrm>
    </dsp:sp>
    <dsp:sp modelId="{E5C83D62-E9C6-2A44-869A-E1A01006086A}">
      <dsp:nvSpPr>
        <dsp:cNvPr id="0" name=""/>
        <dsp:cNvSpPr/>
      </dsp:nvSpPr>
      <dsp:spPr>
        <a:xfrm>
          <a:off x="6456849" y="415719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2.4.2 </a:t>
          </a:r>
          <a:r>
            <a:rPr lang="zh-CN" sz="1200" kern="1200" dirty="0" smtClean="0"/>
            <a:t>唐宋间社会文化的变革</a:t>
          </a:r>
          <a:endParaRPr lang="zh-CN" altLang="en-US" sz="1200" kern="1200" dirty="0"/>
        </a:p>
      </dsp:txBody>
      <dsp:txXfrm>
        <a:off x="6456849" y="4157192"/>
        <a:ext cx="3722278" cy="242213"/>
      </dsp:txXfrm>
    </dsp:sp>
    <dsp:sp modelId="{7E441A51-8892-7B41-B846-CA77D5AF1256}">
      <dsp:nvSpPr>
        <dsp:cNvPr id="0" name=""/>
        <dsp:cNvSpPr/>
      </dsp:nvSpPr>
      <dsp:spPr>
        <a:xfrm>
          <a:off x="6456849" y="4474930"/>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2.4.3 </a:t>
          </a:r>
          <a:r>
            <a:rPr lang="zh-CN" sz="1200" kern="1200" dirty="0" smtClean="0"/>
            <a:t>民族传统复归下士大夫的文化振作</a:t>
          </a:r>
          <a:endParaRPr lang="zh-CN" altLang="en-US" sz="1200" kern="1200" dirty="0"/>
        </a:p>
      </dsp:txBody>
      <dsp:txXfrm>
        <a:off x="6456849" y="4474930"/>
        <a:ext cx="3722278" cy="242213"/>
      </dsp:txXfrm>
    </dsp:sp>
    <dsp:sp modelId="{C4B0B037-E923-5844-AA19-8AF96D8CD6EC}">
      <dsp:nvSpPr>
        <dsp:cNvPr id="0" name=""/>
        <dsp:cNvSpPr/>
      </dsp:nvSpPr>
      <dsp:spPr>
        <a:xfrm>
          <a:off x="2612150" y="5005215"/>
          <a:ext cx="2348939" cy="435085"/>
        </a:xfrm>
        <a:prstGeom prst="rect">
          <a:avLst/>
        </a:prstGeom>
        <a:solidFill>
          <a:schemeClr val="accent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2.5 </a:t>
          </a:r>
          <a:r>
            <a:rPr lang="zh-CN" sz="1200" kern="1200" dirty="0" smtClean="0"/>
            <a:t>元明清：中国文化的衰变期</a:t>
          </a:r>
          <a:endParaRPr lang="zh-CN" altLang="en-US" sz="1200" kern="1200" dirty="0"/>
        </a:p>
      </dsp:txBody>
      <dsp:txXfrm>
        <a:off x="2612150" y="5005215"/>
        <a:ext cx="2348939" cy="435085"/>
      </dsp:txXfrm>
    </dsp:sp>
    <dsp:sp modelId="{F09B1A02-2929-924A-8BE4-C7593761700B}">
      <dsp:nvSpPr>
        <dsp:cNvPr id="0" name=""/>
        <dsp:cNvSpPr/>
      </dsp:nvSpPr>
      <dsp:spPr>
        <a:xfrm>
          <a:off x="6456849" y="4792668"/>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2.5.1 </a:t>
          </a:r>
          <a:r>
            <a:rPr lang="zh-CN" sz="1200" kern="1200" dirty="0" smtClean="0"/>
            <a:t>元朝统一对中国文化的影响</a:t>
          </a:r>
          <a:endParaRPr lang="zh-CN" altLang="en-US" sz="1200" kern="1200" dirty="0"/>
        </a:p>
      </dsp:txBody>
      <dsp:txXfrm>
        <a:off x="6456849" y="4792668"/>
        <a:ext cx="3722278" cy="242213"/>
      </dsp:txXfrm>
    </dsp:sp>
    <dsp:sp modelId="{5F0C3ECC-D67E-724B-89CD-77170EFD5A65}">
      <dsp:nvSpPr>
        <dsp:cNvPr id="0" name=""/>
        <dsp:cNvSpPr/>
      </dsp:nvSpPr>
      <dsp:spPr>
        <a:xfrm>
          <a:off x="6456849" y="5110406"/>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2.5.2 </a:t>
          </a:r>
          <a:r>
            <a:rPr lang="zh-CN" sz="1200" kern="1200" dirty="0" smtClean="0"/>
            <a:t>东西方的相遇与明清两代的立国精神</a:t>
          </a:r>
          <a:r>
            <a:rPr lang="en-US" sz="1200" kern="1200" dirty="0" smtClean="0"/>
            <a:t> </a:t>
          </a:r>
          <a:endParaRPr lang="zh-CN" altLang="en-US" sz="1200" kern="1200" dirty="0"/>
        </a:p>
      </dsp:txBody>
      <dsp:txXfrm>
        <a:off x="6456849" y="5110406"/>
        <a:ext cx="3722278" cy="242213"/>
      </dsp:txXfrm>
    </dsp:sp>
    <dsp:sp modelId="{69CF9FF6-1BFE-F04F-AB0A-2CA4D533B6E5}">
      <dsp:nvSpPr>
        <dsp:cNvPr id="0" name=""/>
        <dsp:cNvSpPr/>
      </dsp:nvSpPr>
      <dsp:spPr>
        <a:xfrm>
          <a:off x="6456849" y="5402712"/>
          <a:ext cx="3722278" cy="242213"/>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2.5.3 </a:t>
          </a:r>
          <a:r>
            <a:rPr lang="zh-CN" sz="1200" kern="1200" dirty="0" smtClean="0"/>
            <a:t>元明清三朝的文化政策与知识阶层的文化活动</a:t>
          </a:r>
          <a:endParaRPr lang="zh-CN" altLang="en-US" sz="1200" kern="1200" dirty="0"/>
        </a:p>
      </dsp:txBody>
      <dsp:txXfrm>
        <a:off x="6456849" y="5402712"/>
        <a:ext cx="3722278" cy="24221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秦汉之前一个时代一个时代去讲，之后是多维度讲每个年代</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汉代，重农主义</a:t>
            </a:r>
            <a:endParaRPr kumimoji="1" lang="en-US" altLang="zh-CN" dirty="0" smtClean="0"/>
          </a:p>
          <a:p>
            <a:r>
              <a:rPr kumimoji="1" lang="zh-CN" altLang="en-US" dirty="0" smtClean="0"/>
              <a:t>重农抑末，打压工商业</a:t>
            </a:r>
            <a:endParaRPr kumimoji="1" lang="en-US" altLang="zh-CN" dirty="0" smtClean="0"/>
          </a:p>
          <a:p>
            <a:r>
              <a:rPr kumimoji="1" lang="zh-CN" altLang="en-US" dirty="0" smtClean="0"/>
              <a:t>主要思想，重要变化</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儒家思想深入人心，越来越多的儒生当了官，新的阶层，士大夫</a:t>
            </a:r>
            <a:endParaRPr kumimoji="1" lang="en-US" altLang="zh-CN" dirty="0" smtClean="0"/>
          </a:p>
          <a:p>
            <a:r>
              <a:rPr kumimoji="1" lang="zh-CN" altLang="en-US" dirty="0" smtClean="0"/>
              <a:t>一句俗语，一人得道鸡犬升天，世代为官，氏族，联姻，慢慢成为一个大网</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非常乱，靠谱，曹操，曹丕</a:t>
            </a:r>
            <a:endParaRPr kumimoji="1" lang="en-US" altLang="zh-CN" dirty="0" smtClean="0"/>
          </a:p>
          <a:p>
            <a:r>
              <a:rPr kumimoji="1" lang="zh-CN" altLang="en-US" dirty="0" smtClean="0"/>
              <a:t>士族阶层</a:t>
            </a:r>
            <a:endParaRPr kumimoji="1" lang="en-US" altLang="zh-CN" dirty="0" smtClean="0"/>
          </a:p>
          <a:p>
            <a:r>
              <a:rPr kumimoji="1" lang="zh-CN" altLang="en-US" dirty="0" smtClean="0"/>
              <a:t>搅风弄雨</a:t>
            </a:r>
            <a:endParaRPr kumimoji="1" lang="en-US" altLang="zh-CN" dirty="0" smtClean="0"/>
          </a:p>
          <a:p>
            <a:r>
              <a:rPr kumimoji="1" lang="zh-CN" altLang="en-US" dirty="0" smtClean="0"/>
              <a:t>看一下历史发展演变</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进入了南北朝，宋齐梁陈</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猜一猜 饱读圣贤书 学富五车的文人们在干嘛 </a:t>
            </a: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打了一百多年的时间，叫汉匈百年大战，终于把匈奴打的基本臣服了</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smtClean="0"/>
              <a:t>刘邦被困韩信叛变，不是胯下之乳的韩信，叫韩王信，都是汉初的大将，吓破胆了，再也不敢打匈奴。白登之围</a:t>
            </a:r>
            <a:endParaRPr kumimoji="1" lang="zh-CN" altLang="en-US" dirty="0" smtClean="0"/>
          </a:p>
          <a:p>
            <a:r>
              <a:rPr kumimoji="1" lang="zh-CN" altLang="en-US" dirty="0" smtClean="0"/>
              <a:t>后来一直在送公主和亲给匈奴</a:t>
            </a:r>
            <a:endParaRPr kumimoji="1" lang="en-US" altLang="zh-CN" dirty="0" smtClean="0"/>
          </a:p>
          <a:p>
            <a:r>
              <a:rPr kumimoji="1" lang="zh-CN" altLang="en-US" dirty="0" smtClean="0"/>
              <a:t>文景之治后，汉朝军力国力强大了，才打匈奴，霍去病</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道家思想的一个发展，说杀就杀，不敢谈论政治，只能谈论哲学</a:t>
            </a:r>
            <a:endParaRPr kumimoji="1" lang="en-US" altLang="zh-CN" dirty="0" smtClean="0"/>
          </a:p>
          <a:p>
            <a:r>
              <a:rPr kumimoji="1" lang="zh-CN" altLang="en-US" dirty="0" smtClean="0"/>
              <a:t>唯心主义认为世界本源是意识，玄学认为世界的本质是空</a:t>
            </a:r>
            <a:endParaRPr kumimoji="1" lang="en-US" altLang="zh-CN" dirty="0" smtClean="0"/>
          </a:p>
          <a:p>
            <a:r>
              <a:rPr kumimoji="1" lang="zh-CN" altLang="en-US" dirty="0" smtClean="0"/>
              <a:t>清谈思想，卧佛，佛不度众生累了，所以有了卧佛寺</a:t>
            </a:r>
            <a:endParaRPr kumimoji="1" lang="en-US" altLang="zh-CN" dirty="0" smtClean="0"/>
          </a:p>
          <a:p>
            <a:r>
              <a:rPr kumimoji="1" lang="zh-CN" altLang="en-US" dirty="0" smtClean="0"/>
              <a:t>用山水来表达心情，谢灵运</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bo</a:t>
            </a:r>
            <a:r>
              <a:rPr kumimoji="1" lang="zh-CN" altLang="en-US" dirty="0" smtClean="0"/>
              <a:t> </a:t>
            </a:r>
            <a:r>
              <a:rPr kumimoji="1" lang="en-US" altLang="zh-CN" dirty="0" smtClean="0"/>
              <a:t>re</a:t>
            </a:r>
            <a:r>
              <a:rPr kumimoji="1" lang="zh-CN" altLang="en-US" dirty="0" smtClean="0"/>
              <a:t>学 如何看待这个世界</a:t>
            </a:r>
            <a:endParaRPr kumimoji="1" lang="en-US" altLang="zh-CN" dirty="0" smtClean="0"/>
          </a:p>
          <a:p>
            <a:r>
              <a:rPr kumimoji="1" lang="zh-CN" altLang="en-US" dirty="0" smtClean="0"/>
              <a:t>如何成佛</a:t>
            </a:r>
            <a:endParaRPr kumimoji="1" lang="en-US" altLang="zh-CN" dirty="0" smtClean="0"/>
          </a:p>
          <a:p>
            <a:r>
              <a:rPr kumimoji="1" lang="zh-CN" altLang="en-US" dirty="0" smtClean="0"/>
              <a:t>偏于诗书艺术，不谈论如何治理国家</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唐朝的开放，骆驼和西域人</a:t>
            </a:r>
            <a:endParaRPr kumimoji="1" lang="en-US" altLang="zh-CN" dirty="0" smtClean="0"/>
          </a:p>
          <a:p>
            <a:r>
              <a:rPr kumimoji="1" lang="zh-CN" altLang="en-US" dirty="0" smtClean="0"/>
              <a:t>唐朝是开放的年代</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武则天登机，建立了大周</a:t>
            </a:r>
            <a:endParaRPr kumimoji="1" lang="en-US" altLang="zh-CN" dirty="0" smtClean="0"/>
          </a:p>
          <a:p>
            <a:r>
              <a:rPr kumimoji="1" lang="zh-CN" altLang="en-US" dirty="0" smtClean="0"/>
              <a:t>安史之乱是唐朝，史思明 从此由盛转</a:t>
            </a:r>
            <a:endParaRPr kumimoji="1" lang="en-US" altLang="zh-CN" dirty="0" smtClean="0"/>
          </a:p>
          <a:p>
            <a:r>
              <a:rPr kumimoji="1" lang="zh-CN" altLang="en-US" dirty="0" smtClean="0"/>
              <a:t>乱世，五代十国</a:t>
            </a:r>
            <a:endParaRPr kumimoji="1" lang="en-US" altLang="zh-CN" dirty="0" smtClean="0"/>
          </a:p>
          <a:p>
            <a:r>
              <a:rPr kumimoji="1" lang="zh-CN" altLang="en-US" dirty="0" smtClean="0"/>
              <a:t>五代十国被赵匡胤统一，建立了北宋</a:t>
            </a:r>
            <a:endParaRPr kumimoji="1" lang="en-US" altLang="zh-CN" dirty="0" smtClean="0"/>
          </a:p>
          <a:p>
            <a:r>
              <a:rPr kumimoji="1" lang="zh-CN" altLang="en-US" dirty="0" smtClean="0"/>
              <a:t>靖康之耻跟西晋时候一样，之前的大宋朝叫北宋，之后的小宋朝叫南宋</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唐玄宗因受奸相李林甫的愚弄，执迷不悟地信任杂胡出身的安禄山，以致造成安史之乱及随后的藩镇拥兵自重。</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唐玄宗因受奸相李林甫的愚弄，执迷不悟地信任杂胡出身的安禄山，以致造成安史之乱及随后的藩镇拥兵自重。</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两个时间征税：夏，秋征税</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并农合一：农忙时去种地，农闲去当兵</a:t>
            </a:r>
            <a:endParaRPr kumimoji="1" lang="en-US" altLang="zh-CN" dirty="0" smtClean="0"/>
          </a:p>
          <a:p>
            <a:r>
              <a:rPr kumimoji="1" lang="zh-CN" altLang="en-US" dirty="0" smtClean="0"/>
              <a:t>尚武精神：瓷器，雕塑大量出现马，国土开疆相关</a:t>
            </a:r>
            <a:endParaRPr kumimoji="1" lang="en-US" altLang="zh-CN" dirty="0" smtClean="0"/>
          </a:p>
          <a:p>
            <a:r>
              <a:rPr kumimoji="1" lang="zh-CN" altLang="en-US" dirty="0" smtClean="0"/>
              <a:t>唐朝尚武，宋朝尚文，怕武官太厉害推翻统治</a:t>
            </a:r>
            <a:endParaRPr kumimoji="1" lang="en-US" altLang="zh-CN" dirty="0" smtClean="0"/>
          </a:p>
          <a:p>
            <a:r>
              <a:rPr kumimoji="1" lang="zh-CN" altLang="en-US" dirty="0" smtClean="0"/>
              <a:t>宋朝是文官地位最高的一个时代，特点不杀人，不爱杀当官的</a:t>
            </a:r>
            <a:endParaRPr kumimoji="1" lang="en-US" altLang="zh-CN" dirty="0" smtClean="0"/>
          </a:p>
          <a:p>
            <a:r>
              <a:rPr kumimoji="1" lang="zh-CN" altLang="en-US" dirty="0" smtClean="0"/>
              <a:t>宋朝经济发达，农民最有钱，商业贸易，集市，老百姓去听曲，唱戏</a:t>
            </a:r>
            <a:endParaRPr kumimoji="1" lang="en-US" altLang="zh-CN" dirty="0" smtClean="0"/>
          </a:p>
          <a:p>
            <a:r>
              <a:rPr kumimoji="1" lang="zh-CN" altLang="en-US" dirty="0" smtClean="0"/>
              <a:t>唐朝很包容，精神上降服，不是武力镇压小国</a:t>
            </a:r>
            <a:endParaRPr kumimoji="1" lang="en-US" altLang="zh-CN" dirty="0" smtClean="0"/>
          </a:p>
          <a:p>
            <a:r>
              <a:rPr kumimoji="1" lang="zh-CN" altLang="en-US" dirty="0" smtClean="0"/>
              <a:t>摩尼教，倚天屠龙记里的明教</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并农合一：农忙时去种地，农闲去当兵</a:t>
            </a:r>
            <a:endParaRPr kumimoji="1" lang="en-US" altLang="zh-CN" dirty="0" smtClean="0"/>
          </a:p>
          <a:p>
            <a:r>
              <a:rPr kumimoji="1" lang="zh-CN" altLang="en-US" dirty="0" smtClean="0"/>
              <a:t>尚武精神：瓷器，雕塑大量出现马，国土开疆相关</a:t>
            </a:r>
            <a:endParaRPr kumimoji="1" lang="en-US" altLang="zh-CN" dirty="0" smtClean="0"/>
          </a:p>
          <a:p>
            <a:r>
              <a:rPr kumimoji="1" lang="zh-CN" altLang="en-US" dirty="0" smtClean="0"/>
              <a:t>唐朝尚武，宋朝尚文，怕武官太厉害推翻统治</a:t>
            </a:r>
            <a:endParaRPr kumimoji="1" lang="en-US" altLang="zh-CN" dirty="0" smtClean="0"/>
          </a:p>
          <a:p>
            <a:r>
              <a:rPr kumimoji="1" lang="zh-CN" altLang="en-US" dirty="0" smtClean="0"/>
              <a:t>宋朝是文官地位最高的一个时代，特点不杀人，不爱杀当官的</a:t>
            </a:r>
            <a:endParaRPr kumimoji="1" lang="en-US" altLang="zh-CN" dirty="0" smtClean="0"/>
          </a:p>
          <a:p>
            <a:r>
              <a:rPr kumimoji="1" lang="zh-CN" altLang="en-US" dirty="0" smtClean="0"/>
              <a:t>宋朝经济发达，农民最有钱，商业贸易，集市，老百姓去听曲，唱戏</a:t>
            </a:r>
            <a:endParaRPr kumimoji="1" lang="en-US" altLang="zh-CN" dirty="0" smtClean="0"/>
          </a:p>
          <a:p>
            <a:r>
              <a:rPr kumimoji="1" lang="zh-CN" altLang="en-US" dirty="0" smtClean="0"/>
              <a:t>唐朝很包容，精神上降服，不是武力镇压小国</a:t>
            </a:r>
            <a:endParaRPr kumimoji="1" lang="en-US" altLang="zh-CN" dirty="0" smtClean="0"/>
          </a:p>
          <a:p>
            <a:r>
              <a:rPr kumimoji="1" lang="zh-CN" altLang="en-US" dirty="0" smtClean="0"/>
              <a:t>摩尼教，倚天屠龙记里的明教</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打了一百多年的时间，叫汉匈百年大战，终于把匈奴打的基本臣服了</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smtClean="0"/>
              <a:t>刘邦被困韩信叛变，不是胯下之乳的韩信，叫韩王信，都是汉初的大将，吓破胆了，再也不敢打匈奴。白登之围</a:t>
            </a:r>
            <a:endParaRPr kumimoji="1" lang="zh-CN" altLang="en-US" dirty="0" smtClean="0"/>
          </a:p>
          <a:p>
            <a:r>
              <a:rPr kumimoji="1" lang="zh-CN" altLang="en-US" dirty="0" smtClean="0"/>
              <a:t>后来一直在送公主和亲给匈奴</a:t>
            </a:r>
            <a:endParaRPr kumimoji="1" lang="en-US" altLang="zh-CN" dirty="0" smtClean="0"/>
          </a:p>
          <a:p>
            <a:r>
              <a:rPr kumimoji="1" lang="zh-CN" altLang="en-US" dirty="0" smtClean="0"/>
              <a:t>文景之治后，汉朝军力国力强大了，才打匈奴，霍去病</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理学，是儒家思想的一个变化，包容佛道儒杂糅，后来明清时期成为统治的官方思想，存天理，灭人欲</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宋代 为什么出现纸币，商品经济很繁荣，很发达，有夜视，大集，老百姓手里有钱</a:t>
            </a:r>
            <a:endParaRPr kumimoji="1" lang="en-US" altLang="zh-CN" dirty="0" smtClean="0"/>
          </a:p>
          <a:p>
            <a:r>
              <a:rPr kumimoji="1" lang="zh-CN" altLang="en-US" dirty="0" smtClean="0"/>
              <a:t>说话，类似评书，上回说书我们说到，故事，武侠小说，讲史</a:t>
            </a:r>
            <a:endParaRPr kumimoji="1" lang="en-US" altLang="zh-CN" dirty="0" smtClean="0"/>
          </a:p>
          <a:p>
            <a:r>
              <a:rPr kumimoji="1" lang="zh-CN" altLang="en-US" dirty="0" smtClean="0"/>
              <a:t>文言文不是用来沟通的，是书面语</a:t>
            </a:r>
            <a:endParaRPr kumimoji="1" lang="en-US" altLang="zh-CN" dirty="0" smtClean="0"/>
          </a:p>
          <a:p>
            <a:r>
              <a:rPr kumimoji="1" lang="zh-CN" altLang="en-US" dirty="0" smtClean="0"/>
              <a:t>演戏不光给达官贵人看了，也给老百姓看了</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元代将人分等级</a:t>
            </a:r>
            <a:endParaRPr kumimoji="1" lang="en-US" altLang="zh-CN" dirty="0" smtClean="0"/>
          </a:p>
          <a:p>
            <a:r>
              <a:rPr kumimoji="1" lang="zh-CN" altLang="en-US" dirty="0" smtClean="0"/>
              <a:t>眼睛颜色跟中国人不一样</a:t>
            </a:r>
            <a:endParaRPr kumimoji="1" lang="en-US" altLang="zh-CN" dirty="0" smtClean="0"/>
          </a:p>
          <a:p>
            <a:r>
              <a:rPr kumimoji="1" lang="zh-CN" altLang="en-US" dirty="0" smtClean="0"/>
              <a:t>北方这一片</a:t>
            </a:r>
            <a:endParaRPr kumimoji="1" lang="en-US" altLang="zh-CN" dirty="0" smtClean="0"/>
          </a:p>
          <a:p>
            <a:r>
              <a:rPr kumimoji="1" lang="zh-CN" altLang="en-US" dirty="0" smtClean="0"/>
              <a:t>南宋</a:t>
            </a:r>
            <a:endParaRPr kumimoji="1" lang="en-US" altLang="zh-CN" dirty="0" smtClean="0"/>
          </a:p>
          <a:p>
            <a:r>
              <a:rPr kumimoji="1" lang="zh-CN" altLang="en-US" dirty="0" smtClean="0"/>
              <a:t>慢慢慢慢融合</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元代世界性的开放，本来就是少数民族，没有中国传统思想，礼仪之邦</a:t>
            </a:r>
            <a:endParaRPr kumimoji="1" lang="en-US" altLang="zh-CN" dirty="0" smtClean="0"/>
          </a:p>
          <a:p>
            <a:r>
              <a:rPr kumimoji="1" lang="zh-CN" altLang="en-US" dirty="0" smtClean="0"/>
              <a:t>丝绸之路再一次兴盛了</a:t>
            </a:r>
            <a:endParaRPr kumimoji="1" lang="en-US" altLang="zh-CN" dirty="0" smtClean="0"/>
          </a:p>
          <a:p>
            <a:r>
              <a:rPr kumimoji="1" lang="zh-CN" altLang="en-US" dirty="0" smtClean="0"/>
              <a:t>来了很多传教士</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澳门 葡菜出名，蛋挞 </a:t>
            </a:r>
            <a:endParaRPr kumimoji="1" lang="en-US" altLang="zh-CN" dirty="0" smtClean="0"/>
          </a:p>
          <a:p>
            <a:r>
              <a:rPr kumimoji="1" lang="zh-CN" altLang="en-US" dirty="0" smtClean="0"/>
              <a:t>唐朝：两税法</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元朝，大肆降低读书人的地位，臭老九听说过么，九儒十丐，不可能通过读书来当官，读书一无是处</a:t>
            </a:r>
            <a:endParaRPr kumimoji="1" lang="en-US" altLang="zh-CN" dirty="0" smtClean="0"/>
          </a:p>
          <a:p>
            <a:r>
              <a:rPr kumimoji="1" lang="zh-CN" altLang="en-US" dirty="0" smtClean="0"/>
              <a:t>手无缚鸡之力，又不想经商，怎么办，写剧本</a:t>
            </a:r>
            <a:endParaRPr kumimoji="1" lang="en-US" altLang="zh-CN" dirty="0" smtClean="0"/>
          </a:p>
          <a:p>
            <a:r>
              <a:rPr kumimoji="1" lang="zh-CN" altLang="en-US" dirty="0" smtClean="0"/>
              <a:t>有文人加入，水平大大提高</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关汉卿把自己比做为铜豌豆，谁也没有办法将你揉捏践踏</a:t>
            </a:r>
            <a:endParaRPr kumimoji="1" lang="en-US" altLang="zh-CN" dirty="0" smtClean="0"/>
          </a:p>
          <a:p>
            <a:r>
              <a:rPr kumimoji="1" lang="zh-CN" altLang="en-US" dirty="0" smtClean="0"/>
              <a:t>明王之后再无华夏</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清朝最大的文学成就</a:t>
            </a:r>
            <a:endParaRPr kumimoji="1" lang="en-US" altLang="zh-CN" dirty="0" smtClean="0"/>
          </a:p>
          <a:p>
            <a:r>
              <a:rPr kumimoji="1" lang="zh-CN" altLang="en-US" dirty="0" smtClean="0"/>
              <a:t>玉毁于编，哪里不符合，删掉改掉，四库全书，一遍书一边毁，大型的文化灾难</a:t>
            </a:r>
            <a:endParaRPr kumimoji="1" lang="en-US" altLang="zh-CN" dirty="0" smtClean="0"/>
          </a:p>
          <a:p>
            <a:r>
              <a:rPr kumimoji="1" lang="zh-CN" altLang="en-US" dirty="0" smtClean="0"/>
              <a:t>长生殿，讲杨玉环和唐明皇，</a:t>
            </a:r>
            <a:endParaRPr kumimoji="1" lang="en-US" altLang="zh-CN" dirty="0" smtClean="0"/>
          </a:p>
          <a:p>
            <a:r>
              <a:rPr kumimoji="1" lang="zh-CN" altLang="en-US" dirty="0" smtClean="0"/>
              <a:t>二臣和她夫人李香君的故事</a:t>
            </a:r>
            <a:endParaRPr kumimoji="1" lang="en-US" altLang="zh-CN" dirty="0" smtClean="0"/>
          </a:p>
          <a:p>
            <a:r>
              <a:rPr kumimoji="1" lang="zh-CN" altLang="en-US" dirty="0" smtClean="0"/>
              <a:t>这三个人有文化，有学识，有见识</a:t>
            </a:r>
            <a:endParaRPr kumimoji="1" lang="en-US" altLang="zh-CN" dirty="0" smtClean="0"/>
          </a:p>
          <a:p>
            <a:r>
              <a:rPr kumimoji="1" lang="zh-CN" altLang="en-US" dirty="0" smtClean="0"/>
              <a:t>跨两个朝代，尊重他们的意愿</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西汉大将霍去病登狼居胥山筑坛祭天以告成功之事，出自于《汉书·霍去病传》，后来封狼居胥成为中华民族武将的最高荣誉之一。</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大碗，乌孙，大月氏</a:t>
            </a:r>
            <a:r>
              <a:rPr kumimoji="1" lang="en-US" altLang="zh-CN" dirty="0" err="1" smtClean="0"/>
              <a:t>zhi</a:t>
            </a:r>
            <a:r>
              <a:rPr kumimoji="1" lang="zh-CN" altLang="en-US" dirty="0" smtClean="0"/>
              <a:t>，楼兰</a:t>
            </a:r>
            <a:endParaRPr kumimoji="1" lang="en-US" altLang="zh-CN" dirty="0" smtClean="0"/>
          </a:p>
          <a:p>
            <a:r>
              <a:rPr kumimoji="1" lang="zh-CN" altLang="en-US" dirty="0" smtClean="0"/>
              <a:t>中国西边那一片，都被称之为西域</a:t>
            </a:r>
            <a:endParaRPr kumimoji="1" lang="en-US" altLang="zh-CN" dirty="0" smtClean="0"/>
          </a:p>
          <a:p>
            <a:r>
              <a:rPr kumimoji="1" lang="zh-CN" altLang="en-US" dirty="0" smtClean="0"/>
              <a:t>丝绸之路主要沟通的就是西域，文化经济传播</a:t>
            </a:r>
            <a:endParaRPr kumimoji="1" lang="en-US" altLang="zh-CN" dirty="0" smtClean="0"/>
          </a:p>
          <a:p>
            <a:r>
              <a:rPr kumimoji="1" lang="zh-CN" altLang="en-US" dirty="0" smtClean="0"/>
              <a:t>两汉时期的传入中国佛教，也是从丝绸之路传过来的</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西周分封制，分封成好多好多诸侯国，</a:t>
            </a:r>
            <a:endParaRPr kumimoji="1" lang="en-US" altLang="zh-CN" dirty="0" smtClean="0"/>
          </a:p>
          <a:p>
            <a:r>
              <a:rPr kumimoji="1" lang="zh-CN" altLang="en-US" dirty="0" smtClean="0"/>
              <a:t>到了秦朝呢，已经走郡县制，地方行政权归中央所有</a:t>
            </a:r>
            <a:endParaRPr kumimoji="1" lang="en-US" altLang="zh-CN" dirty="0" smtClean="0"/>
          </a:p>
          <a:p>
            <a:r>
              <a:rPr kumimoji="1" lang="zh-CN" altLang="en-US" dirty="0" smtClean="0"/>
              <a:t>因为什么呢？西周时期的分封制，诸侯国权力大，征兵收税，有军队，铸造军队，容易叛乱</a:t>
            </a:r>
            <a:endParaRPr kumimoji="1" lang="en-US" altLang="zh-CN" dirty="0" smtClean="0"/>
          </a:p>
          <a:p>
            <a:r>
              <a:rPr kumimoji="1" lang="zh-CN" altLang="en-US" dirty="0" smtClean="0"/>
              <a:t>秦国郡县制，由国家统一来认命地方官员</a:t>
            </a:r>
            <a:endParaRPr kumimoji="1" lang="en-US" altLang="zh-CN" dirty="0" smtClean="0"/>
          </a:p>
          <a:p>
            <a:r>
              <a:rPr kumimoji="1" lang="zh-CN" altLang="en-US" dirty="0" smtClean="0"/>
              <a:t>大家都知道秦国很快就灭亡，刘邦当了汉朝的黄帝之后就思考，为什么这么快，秦始皇灭绝，是因为把权力给了非亲非故的人</a:t>
            </a:r>
            <a:endParaRPr kumimoji="1" lang="en-US" altLang="zh-CN" dirty="0" smtClean="0"/>
          </a:p>
          <a:p>
            <a:r>
              <a:rPr kumimoji="1" lang="zh-CN" altLang="en-US" dirty="0" smtClean="0"/>
              <a:t>刘邦又开始分封，分了很多王，异姓王，没多长时间，这些王要么被杀，要么造反，所以以后不是一个姓的不分王，所以刘邦的侄子呀，啥的都分王</a:t>
            </a:r>
            <a:endParaRPr kumimoji="1" lang="en-US" altLang="zh-CN" dirty="0" smtClean="0"/>
          </a:p>
          <a:p>
            <a:r>
              <a:rPr kumimoji="1" lang="zh-CN" altLang="en-US" dirty="0" smtClean="0"/>
              <a:t>结果刘姓王也开始造反，七国之乱，分封制是有很大问题</a:t>
            </a:r>
            <a:endParaRPr kumimoji="1" lang="en-US" altLang="zh-CN" dirty="0" smtClean="0"/>
          </a:p>
          <a:p>
            <a:r>
              <a:rPr kumimoji="1" lang="zh-CN" altLang="en-US" dirty="0" smtClean="0"/>
              <a:t>分封制不适合时代，郡县制地位越来越高</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汉朝的官员更多的像皇帝的家臣，后来才逐渐完善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50F7A0-DAB4-4BE1-9CE9-8DA26B4F1D6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8B5DC50-33D0-4E3D-B52E-6C2280B1F4E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83BE18-B052-4D40-846A-747510913F58}"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5291AD9-F8F5-4A2F-85E3-6C531A451F7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88213-A31E-40C3-B151-70E3E11D303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96B047-83D7-479E-8986-2C5FC2B3AC6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160D6-9EB7-4FF9-98EE-9458CD0D16E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82226"/>
          </a:xfrm>
        </p:spPr>
        <p:txBody>
          <a:bodyPr>
            <a:normAutofit/>
          </a:bodyPr>
          <a:lstStyle>
            <a:lvl1pPr>
              <a:defRPr sz="2800">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838200" y="1145059"/>
            <a:ext cx="10515600" cy="5031904"/>
          </a:xfrm>
        </p:spPr>
        <p:txBody>
          <a:bodyPr>
            <a:normAutofit/>
          </a:bodyPr>
          <a:lstStyle>
            <a:lvl1pPr marL="0" indent="0">
              <a:lnSpc>
                <a:spcPct val="150000"/>
              </a:lnSpc>
              <a:spcBef>
                <a:spcPts val="0"/>
              </a:spcBef>
              <a:buNone/>
              <a:defRPr sz="2000">
                <a:latin typeface="+mn-ea"/>
                <a:ea typeface="+mn-ea"/>
              </a:defRPr>
            </a:lvl1pPr>
            <a:lvl2pPr marL="457200" indent="0">
              <a:lnSpc>
                <a:spcPct val="150000"/>
              </a:lnSpc>
              <a:spcBef>
                <a:spcPts val="0"/>
              </a:spcBef>
              <a:buNone/>
              <a:defRPr sz="2000">
                <a:latin typeface="+mn-ea"/>
                <a:ea typeface="+mn-ea"/>
              </a:defRPr>
            </a:lvl2pPr>
            <a:lvl3pPr marL="914400" indent="0">
              <a:lnSpc>
                <a:spcPct val="150000"/>
              </a:lnSpc>
              <a:spcBef>
                <a:spcPts val="0"/>
              </a:spcBef>
              <a:buNone/>
              <a:defRPr sz="2000">
                <a:latin typeface="+mn-ea"/>
                <a:ea typeface="+mn-ea"/>
              </a:defRPr>
            </a:lvl3pPr>
            <a:lvl4pPr marL="1371600" indent="0">
              <a:lnSpc>
                <a:spcPct val="150000"/>
              </a:lnSpc>
              <a:spcBef>
                <a:spcPts val="0"/>
              </a:spcBef>
              <a:buNone/>
              <a:defRPr sz="2000">
                <a:latin typeface="+mn-ea"/>
                <a:ea typeface="+mn-ea"/>
              </a:defRPr>
            </a:lvl4pPr>
            <a:lvl5pPr marL="1828800" indent="0">
              <a:lnSpc>
                <a:spcPct val="150000"/>
              </a:lnSpc>
              <a:spcBef>
                <a:spcPts val="0"/>
              </a:spcBef>
              <a:buNone/>
              <a:defRPr sz="2000">
                <a:latin typeface="+mn-ea"/>
                <a:ea typeface="+mn-ea"/>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420F4-25BF-4B28-BB34-0267F8802BAD}" type="slidenum">
              <a:rPr lang="zh-CN" altLang="en-US" smtClean="0"/>
            </a:fld>
            <a:endParaRPr lang="zh-CN" altLang="en-US"/>
          </a:p>
        </p:txBody>
      </p:sp>
      <p:pic>
        <p:nvPicPr>
          <p:cNvPr id="7" name="图片 6"/>
          <p:cNvPicPr>
            <a:picLocks noChangeAspect="1"/>
          </p:cNvPicPr>
          <p:nvPr userDrawn="1"/>
        </p:nvPicPr>
        <p:blipFill rotWithShape="1">
          <a:blip r:embed="rId2"/>
          <a:srcRect l="11346" t="14815" r="7815"/>
          <a:stretch>
            <a:fillRect/>
          </a:stretch>
        </p:blipFill>
        <p:spPr>
          <a:xfrm>
            <a:off x="0" y="16307"/>
            <a:ext cx="836937" cy="117351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B0FD52-DBDB-4D48-BA40-BB974AA9A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E420F4-25BF-4B28-BB34-0267F8802BA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45236" y="241065"/>
            <a:ext cx="883436" cy="893252"/>
          </a:xfrm>
          <a:prstGeom prst="rect">
            <a:avLst/>
          </a:prstGeom>
        </p:spPr>
      </p:pic>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779447"/>
            <a:ext cx="10515600" cy="4397516"/>
          </a:xfrm>
        </p:spPr>
        <p:txBody>
          <a:bodyPr/>
          <a:lstStyle>
            <a:lvl1pPr>
              <a:lnSpc>
                <a:spcPct val="150000"/>
              </a:lnSpc>
              <a:spcBef>
                <a:spcPts val="0"/>
              </a:spcBef>
              <a:defRPr/>
            </a:lvl1pPr>
            <a:lvl2pPr>
              <a:lnSpc>
                <a:spcPct val="150000"/>
              </a:lnSpc>
              <a:spcBef>
                <a:spcPts val="0"/>
              </a:spcBef>
              <a:defRPr lang="zh-CN" altLang="en-US" sz="2000" kern="1200" dirty="0" smtClean="0">
                <a:solidFill>
                  <a:schemeClr val="tx1"/>
                </a:solidFill>
                <a:latin typeface="等线" panose="02010600030101010101" pitchFamily="2" charset="-122"/>
                <a:ea typeface="等线" panose="02010600030101010101" pitchFamily="2" charset="-122"/>
                <a:cs typeface="+mn-cs"/>
              </a:defRPr>
            </a:lvl2pPr>
            <a:lvl3pPr>
              <a:lnSpc>
                <a:spcPct val="150000"/>
              </a:lnSpc>
              <a:spcBef>
                <a:spcPts val="0"/>
              </a:spcBef>
              <a:defRPr lang="zh-CN" altLang="en-US" sz="2000" kern="1200" dirty="0" smtClean="0">
                <a:solidFill>
                  <a:schemeClr val="tx1"/>
                </a:solidFill>
                <a:latin typeface="等线" panose="02010600030101010101" pitchFamily="2" charset="-122"/>
                <a:ea typeface="等线" panose="02010600030101010101" pitchFamily="2" charset="-122"/>
                <a:cs typeface="+mn-cs"/>
              </a:defRPr>
            </a:lvl3pPr>
            <a:lvl4pPr>
              <a:lnSpc>
                <a:spcPct val="150000"/>
              </a:lnSpc>
              <a:spcBef>
                <a:spcPts val="0"/>
              </a:spcBef>
              <a:defRPr lang="zh-CN" altLang="en-US" sz="2000" kern="1200" dirty="0" smtClean="0">
                <a:solidFill>
                  <a:schemeClr val="tx1"/>
                </a:solidFill>
                <a:latin typeface="等线" panose="02010600030101010101" pitchFamily="2" charset="-122"/>
                <a:ea typeface="等线" panose="02010600030101010101" pitchFamily="2" charset="-122"/>
                <a:cs typeface="+mn-cs"/>
              </a:defRPr>
            </a:lvl4pPr>
            <a:lvl5pPr>
              <a:lnSpc>
                <a:spcPct val="150000"/>
              </a:lnSpc>
              <a:spcBef>
                <a:spcPts val="0"/>
              </a:spcBef>
              <a:defRPr lang="zh-CN" altLang="en-US" sz="2000" kern="1200" dirty="0">
                <a:solidFill>
                  <a:schemeClr val="tx1"/>
                </a:solidFill>
                <a:latin typeface="等线" panose="02010600030101010101" pitchFamily="2" charset="-122"/>
                <a:ea typeface="等线" panose="02010600030101010101" pitchFamily="2" charset="-122"/>
                <a:cs typeface="+mn-cs"/>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9" name="图片 8"/>
          <p:cNvPicPr>
            <a:picLocks noChangeAspect="1"/>
          </p:cNvPicPr>
          <p:nvPr userDrawn="1"/>
        </p:nvPicPr>
        <p:blipFill>
          <a:blip r:embed="rId2">
            <a:extLst>
              <a:ext uri="{BEBA8EAE-BF5A-486C-A8C5-ECC9F3942E4B}">
                <a14:imgProps xmlns:a14="http://schemas.microsoft.com/office/drawing/2010/main">
                  <a14:imgLayer r:embed="rId3">
                    <a14:imgEffect>
                      <a14:backgroundRemoval t="380" b="100000" l="0" r="99555">
                        <a14:backgroundMark x1="5791" y1="7795" x2="7795" y2="31559"/>
                      </a14:backgroundRemoval>
                    </a14:imgEffect>
                  </a14:imgLayer>
                </a14:imgProps>
              </a:ext>
            </a:extLst>
          </a:blip>
          <a:stretch>
            <a:fillRect/>
          </a:stretch>
        </p:blipFill>
        <p:spPr>
          <a:xfrm>
            <a:off x="0" y="141331"/>
            <a:ext cx="895005" cy="1048491"/>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9969" b="95245" l="2245" r="90000">
                        <a14:backgroundMark x1="37551" y1="67638" x2="37551" y2="71319"/>
                        <a14:backgroundMark x1="37551" y1="73466" x2="37347" y2="72239"/>
                        <a14:backgroundMark x1="35714" y1="58282" x2="35714" y2="59816"/>
                        <a14:backgroundMark x1="36735" y1="74693" x2="36735" y2="74693"/>
                      </a14:backgroundRemoval>
                    </a14:imgEffect>
                  </a14:imgLayer>
                </a14:imgProps>
              </a:ext>
            </a:extLst>
          </a:blip>
          <a:srcRect l="11346" t="14815" r="7815"/>
          <a:stretch>
            <a:fillRect/>
          </a:stretch>
        </p:blipFill>
        <p:spPr>
          <a:xfrm>
            <a:off x="0" y="16307"/>
            <a:ext cx="836937" cy="1173515"/>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backgroundRemoval t="2529" b="100000" l="800" r="97800">
                        <a14:backgroundMark x1="54400" y1="99310" x2="81800" y2="98851"/>
                        <a14:backgroundMark x1="60400" y1="98391" x2="65200" y2="98161"/>
                      </a14:backgroundRemoval>
                    </a14:imgEffect>
                  </a14:imgLayer>
                </a14:imgProps>
              </a:ext>
            </a:extLst>
          </a:blip>
          <a:stretch>
            <a:fillRect/>
          </a:stretch>
        </p:blipFill>
        <p:spPr>
          <a:xfrm>
            <a:off x="-35149" y="185560"/>
            <a:ext cx="998975" cy="869109"/>
          </a:xfrm>
          <a:prstGeom prst="rect">
            <a:avLst/>
          </a:prstGeom>
        </p:spPr>
      </p:pic>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7" name="图片 6"/>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10000" r="90000"/>
                    </a14:imgEffect>
                  </a14:imgLayer>
                </a14:imgProps>
              </a:ext>
            </a:extLst>
          </a:blip>
          <a:srcRect l="18562" r="17482"/>
          <a:stretch>
            <a:fillRect/>
          </a:stretch>
        </p:blipFill>
        <p:spPr>
          <a:xfrm>
            <a:off x="121508" y="123886"/>
            <a:ext cx="716692" cy="1120603"/>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EEEF1F8-59B4-4D64-835A-3BFB7D41A2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C9940A-A7B6-4079-A6B3-0AA3BEAE57F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2"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389F-834F-4993-899F-7BF9DD7D652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4400" rtl="0" eaLnBrk="1" latinLnBrk="0" hangingPunct="1">
        <a:lnSpc>
          <a:spcPct val="150000"/>
        </a:lnSpc>
        <a:spcBef>
          <a:spcPts val="0"/>
        </a:spcBef>
        <a:buFont typeface="Arial" panose="020B060402020209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0FD52-DBDB-4D48-BA40-BB974AA9AB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420F4-25BF-4B28-BB34-0267F8802BA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9" Type="http://schemas.openxmlformats.org/officeDocument/2006/relationships/image" Target="../media/image14.png"/><Relationship Id="rId8" Type="http://schemas.microsoft.com/office/2007/relationships/hdphoto" Target="../media/hdphoto8.wdp"/><Relationship Id="rId7" Type="http://schemas.openxmlformats.org/officeDocument/2006/relationships/image" Target="../media/image13.png"/><Relationship Id="rId6" Type="http://schemas.microsoft.com/office/2007/relationships/hdphoto" Target="../media/hdphoto7.wdp"/><Relationship Id="rId5" Type="http://schemas.openxmlformats.org/officeDocument/2006/relationships/image" Target="../media/image12.png"/><Relationship Id="rId4" Type="http://schemas.microsoft.com/office/2007/relationships/hdphoto" Target="../media/hdphoto6.wdp"/><Relationship Id="rId3" Type="http://schemas.openxmlformats.org/officeDocument/2006/relationships/image" Target="../media/image11.png"/><Relationship Id="rId2" Type="http://schemas.microsoft.com/office/2007/relationships/hdphoto" Target="../media/hdphoto5.wdp"/><Relationship Id="rId12" Type="http://schemas.openxmlformats.org/officeDocument/2006/relationships/notesSlide" Target="../notesSlides/notesSlide11.xml"/><Relationship Id="rId11" Type="http://schemas.openxmlformats.org/officeDocument/2006/relationships/slideLayout" Target="../slideLayouts/slideLayout4.xml"/><Relationship Id="rId10" Type="http://schemas.microsoft.com/office/2007/relationships/hdphoto" Target="../media/hdphoto9.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2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9" name="图片 8"/>
          <p:cNvPicPr>
            <a:picLocks noChangeAspect="1"/>
          </p:cNvPicPr>
          <p:nvPr/>
        </p:nvPicPr>
        <p:blipFill rotWithShape="1">
          <a:blip r:embed="rId1"/>
          <a:srcRect b="26478"/>
          <a:stretch>
            <a:fillRect/>
          </a:stretch>
        </p:blipFill>
        <p:spPr>
          <a:xfrm>
            <a:off x="0" y="868100"/>
            <a:ext cx="12192000" cy="5989900"/>
          </a:xfrm>
          <a:prstGeom prst="rect">
            <a:avLst/>
          </a:prstGeom>
        </p:spPr>
      </p:pic>
      <p:sp>
        <p:nvSpPr>
          <p:cNvPr id="11" name="文本框 10"/>
          <p:cNvSpPr txBox="1"/>
          <p:nvPr/>
        </p:nvSpPr>
        <p:spPr>
          <a:xfrm>
            <a:off x="3338331" y="507882"/>
            <a:ext cx="6643869" cy="1487138"/>
          </a:xfrm>
          <a:prstGeom prst="rect">
            <a:avLst/>
          </a:prstGeom>
          <a:noFill/>
        </p:spPr>
        <p:txBody>
          <a:bodyPr wrap="square" rtlCol="0">
            <a:spAutoFit/>
          </a:bodyPr>
          <a:lstStyle/>
          <a:p>
            <a:pPr>
              <a:lnSpc>
                <a:spcPct val="150000"/>
              </a:lnSpc>
            </a:pPr>
            <a:r>
              <a:rPr lang="zh-CN" altLang="en-US" sz="6600" dirty="0" smtClean="0">
                <a:latin typeface="方正汉简简体" panose="03000509000000000000" pitchFamily="65" charset="-122"/>
                <a:ea typeface="方正汉简简体" panose="03000509000000000000" pitchFamily="65" charset="-122"/>
                <a:cs typeface="方正汉简简体" panose="03000509000000000000" pitchFamily="65" charset="-122"/>
              </a:rPr>
              <a:t>中国文化概论</a:t>
            </a:r>
            <a:endParaRPr lang="zh-CN" altLang="en-US" sz="6600" dirty="0" smtClean="0">
              <a:latin typeface="方正汉简简体" panose="03000509000000000000" pitchFamily="65" charset="-122"/>
              <a:ea typeface="方正汉简简体" panose="03000509000000000000" pitchFamily="65" charset="-122"/>
              <a:cs typeface="方正汉简简体" panose="03000509000000000000" pitchFamily="65"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西汉张骞出使西域，沟通中西交通，开辟了著名的（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丝绸之路”</a:t>
            </a:r>
            <a:endParaRPr lang="zh-CN" altLang="en-US" sz="2800" dirty="0"/>
          </a:p>
          <a:p>
            <a:r>
              <a:rPr lang="en-US" altLang="zh-CN" sz="2800" dirty="0"/>
              <a:t>B:“</a:t>
            </a:r>
            <a:r>
              <a:rPr lang="zh-CN" altLang="en-US" sz="2800" dirty="0"/>
              <a:t>西域之后”</a:t>
            </a:r>
            <a:endParaRPr lang="zh-CN" altLang="en-US" sz="2800" dirty="0"/>
          </a:p>
          <a:p>
            <a:r>
              <a:rPr lang="en-US" altLang="zh-CN" sz="2800" dirty="0"/>
              <a:t>C:“</a:t>
            </a:r>
            <a:r>
              <a:rPr lang="zh-CN" altLang="en-US" sz="2800" dirty="0"/>
              <a:t>瓷器之路”</a:t>
            </a:r>
            <a:endParaRPr lang="zh-CN" altLang="en-US" sz="2800" dirty="0"/>
          </a:p>
          <a:p>
            <a:r>
              <a:rPr lang="en-US" altLang="zh-CN" sz="2800" dirty="0"/>
              <a:t>D:“</a:t>
            </a:r>
            <a:r>
              <a:rPr lang="zh-CN" altLang="en-US" sz="2800" dirty="0"/>
              <a:t>西域走廊”</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西汉张骞出使西域，沟通中西交通，开辟了著名的</a:t>
            </a:r>
            <a:r>
              <a:rPr lang="zh-CN" altLang="en-US" sz="2800" dirty="0" smtClean="0"/>
              <a:t>（</a:t>
            </a:r>
            <a:r>
              <a:rPr lang="en-US" altLang="zh-CN" sz="2800" dirty="0" smtClean="0"/>
              <a:t>A</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丝绸之路”</a:t>
            </a:r>
            <a:endParaRPr lang="zh-CN" altLang="en-US" sz="2800" dirty="0"/>
          </a:p>
          <a:p>
            <a:r>
              <a:rPr lang="en-US" altLang="zh-CN" sz="2800" dirty="0"/>
              <a:t>B:“</a:t>
            </a:r>
            <a:r>
              <a:rPr lang="zh-CN" altLang="en-US" sz="2800" dirty="0"/>
              <a:t>西域之后”</a:t>
            </a:r>
            <a:endParaRPr lang="zh-CN" altLang="en-US" sz="2800" dirty="0"/>
          </a:p>
          <a:p>
            <a:r>
              <a:rPr lang="en-US" altLang="zh-CN" sz="2800" dirty="0"/>
              <a:t>C:“</a:t>
            </a:r>
            <a:r>
              <a:rPr lang="zh-CN" altLang="en-US" sz="2800" dirty="0"/>
              <a:t>瓷器之路”</a:t>
            </a:r>
            <a:endParaRPr lang="zh-CN" altLang="en-US" sz="2800" dirty="0"/>
          </a:p>
          <a:p>
            <a:r>
              <a:rPr lang="en-US" altLang="zh-CN" sz="2800" dirty="0"/>
              <a:t>D:“</a:t>
            </a:r>
            <a:r>
              <a:rPr lang="zh-CN" altLang="en-US" sz="2800" dirty="0"/>
              <a:t>西域走廊”</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200" y="1189823"/>
            <a:ext cx="10515600" cy="740578"/>
          </a:xfrm>
        </p:spPr>
        <p:txBody>
          <a:bodyPr>
            <a:normAutofit/>
          </a:bodyPr>
          <a:lstStyle/>
          <a:p>
            <a:r>
              <a:rPr lang="en-US" altLang="zh-CN" sz="2400" dirty="0" smtClean="0">
                <a:latin typeface="+mj-ea"/>
                <a:ea typeface="+mj-ea"/>
              </a:rPr>
              <a:t>2.2.2</a:t>
            </a:r>
            <a:r>
              <a:rPr lang="zh-CN" altLang="en-US" sz="2400" dirty="0" smtClean="0">
                <a:latin typeface="+mj-ea"/>
                <a:ea typeface="+mj-ea"/>
              </a:rPr>
              <a:t>：内政</a:t>
            </a:r>
            <a:r>
              <a:rPr lang="zh-CN" altLang="en-US" sz="2400" dirty="0" smtClean="0">
                <a:solidFill>
                  <a:srgbClr val="4472C4"/>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pSp>
        <p:nvGrpSpPr>
          <p:cNvPr id="6" name="组合 5"/>
          <p:cNvGrpSpPr/>
          <p:nvPr/>
        </p:nvGrpSpPr>
        <p:grpSpPr>
          <a:xfrm>
            <a:off x="1439622" y="2110858"/>
            <a:ext cx="8135118" cy="3522432"/>
            <a:chOff x="1439622" y="2110858"/>
            <a:chExt cx="8135118" cy="3522432"/>
          </a:xfrm>
        </p:grpSpPr>
        <p:sp>
          <p:nvSpPr>
            <p:cNvPr id="7" name="任意多边形 6"/>
            <p:cNvSpPr/>
            <p:nvPr/>
          </p:nvSpPr>
          <p:spPr>
            <a:xfrm>
              <a:off x="3837790" y="4783049"/>
              <a:ext cx="318719" cy="607316"/>
            </a:xfrm>
            <a:custGeom>
              <a:avLst/>
              <a:gdLst>
                <a:gd name="connsiteX0" fmla="*/ 0 w 318719"/>
                <a:gd name="connsiteY0" fmla="*/ 0 h 607316"/>
                <a:gd name="connsiteX1" fmla="*/ 159359 w 318719"/>
                <a:gd name="connsiteY1" fmla="*/ 0 h 607316"/>
                <a:gd name="connsiteX2" fmla="*/ 159359 w 318719"/>
                <a:gd name="connsiteY2" fmla="*/ 607316 h 607316"/>
                <a:gd name="connsiteX3" fmla="*/ 318719 w 318719"/>
                <a:gd name="connsiteY3" fmla="*/ 607316 h 607316"/>
              </a:gdLst>
              <a:ahLst/>
              <a:cxnLst>
                <a:cxn ang="0">
                  <a:pos x="connsiteX0" y="connsiteY0"/>
                </a:cxn>
                <a:cxn ang="0">
                  <a:pos x="connsiteX1" y="connsiteY1"/>
                </a:cxn>
                <a:cxn ang="0">
                  <a:pos x="connsiteX2" y="connsiteY2"/>
                </a:cxn>
                <a:cxn ang="0">
                  <a:pos x="connsiteX3" y="connsiteY3"/>
                </a:cxn>
              </a:cxnLst>
              <a:rect l="l" t="t" r="r" b="b"/>
              <a:pathLst>
                <a:path w="318719" h="607316">
                  <a:moveTo>
                    <a:pt x="0" y="0"/>
                  </a:moveTo>
                  <a:lnTo>
                    <a:pt x="159359" y="0"/>
                  </a:lnTo>
                  <a:lnTo>
                    <a:pt x="159359" y="607316"/>
                  </a:lnTo>
                  <a:lnTo>
                    <a:pt x="318719" y="607316"/>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4913" tIns="286511" rIns="154913" bIns="286512"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8" name="任意多边形 7"/>
            <p:cNvSpPr/>
            <p:nvPr/>
          </p:nvSpPr>
          <p:spPr>
            <a:xfrm>
              <a:off x="3837790" y="4737329"/>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2" tIns="37752" rIns="164092" bIns="37753"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9" name="任意多边形 8"/>
            <p:cNvSpPr/>
            <p:nvPr/>
          </p:nvSpPr>
          <p:spPr>
            <a:xfrm>
              <a:off x="7662424" y="4737329"/>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1" tIns="37752" rIns="164093" bIns="37753"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0" name="任意多边形 9"/>
            <p:cNvSpPr/>
            <p:nvPr/>
          </p:nvSpPr>
          <p:spPr>
            <a:xfrm>
              <a:off x="5750107" y="4175733"/>
              <a:ext cx="318719" cy="607316"/>
            </a:xfrm>
            <a:custGeom>
              <a:avLst/>
              <a:gdLst>
                <a:gd name="connsiteX0" fmla="*/ 0 w 318719"/>
                <a:gd name="connsiteY0" fmla="*/ 0 h 607316"/>
                <a:gd name="connsiteX1" fmla="*/ 159359 w 318719"/>
                <a:gd name="connsiteY1" fmla="*/ 0 h 607316"/>
                <a:gd name="connsiteX2" fmla="*/ 159359 w 318719"/>
                <a:gd name="connsiteY2" fmla="*/ 607316 h 607316"/>
                <a:gd name="connsiteX3" fmla="*/ 318719 w 318719"/>
                <a:gd name="connsiteY3" fmla="*/ 607316 h 607316"/>
              </a:gdLst>
              <a:ahLst/>
              <a:cxnLst>
                <a:cxn ang="0">
                  <a:pos x="connsiteX0" y="connsiteY0"/>
                </a:cxn>
                <a:cxn ang="0">
                  <a:pos x="connsiteX1" y="connsiteY1"/>
                </a:cxn>
                <a:cxn ang="0">
                  <a:pos x="connsiteX2" y="connsiteY2"/>
                </a:cxn>
                <a:cxn ang="0">
                  <a:pos x="connsiteX3" y="connsiteY3"/>
                </a:cxn>
              </a:cxnLst>
              <a:rect l="l" t="t" r="r" b="b"/>
              <a:pathLst>
                <a:path w="318719" h="607316">
                  <a:moveTo>
                    <a:pt x="0" y="0"/>
                  </a:moveTo>
                  <a:lnTo>
                    <a:pt x="159359" y="0"/>
                  </a:lnTo>
                  <a:lnTo>
                    <a:pt x="159359" y="607316"/>
                  </a:lnTo>
                  <a:lnTo>
                    <a:pt x="318719" y="607316"/>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4913" tIns="286511" rIns="154913" bIns="286512"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1" name="任意多边形 10"/>
            <p:cNvSpPr/>
            <p:nvPr/>
          </p:nvSpPr>
          <p:spPr>
            <a:xfrm>
              <a:off x="7662424" y="4130013"/>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1" tIns="37752" rIns="164093" bIns="37753"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2" name="任意多边形 11"/>
            <p:cNvSpPr/>
            <p:nvPr/>
          </p:nvSpPr>
          <p:spPr>
            <a:xfrm>
              <a:off x="5750107" y="4130013"/>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2" tIns="37752" rIns="164092" bIns="37753"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3" name="任意多边形 12"/>
            <p:cNvSpPr/>
            <p:nvPr/>
          </p:nvSpPr>
          <p:spPr>
            <a:xfrm>
              <a:off x="7662424" y="3522696"/>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1" tIns="37752" rIns="164093" bIns="37753"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4" name="任意多边形 13"/>
            <p:cNvSpPr/>
            <p:nvPr/>
          </p:nvSpPr>
          <p:spPr>
            <a:xfrm>
              <a:off x="5750107" y="3568416"/>
              <a:ext cx="318719" cy="607316"/>
            </a:xfrm>
            <a:custGeom>
              <a:avLst/>
              <a:gdLst>
                <a:gd name="connsiteX0" fmla="*/ 0 w 318719"/>
                <a:gd name="connsiteY0" fmla="*/ 607316 h 607316"/>
                <a:gd name="connsiteX1" fmla="*/ 159359 w 318719"/>
                <a:gd name="connsiteY1" fmla="*/ 607316 h 607316"/>
                <a:gd name="connsiteX2" fmla="*/ 159359 w 318719"/>
                <a:gd name="connsiteY2" fmla="*/ 0 h 607316"/>
                <a:gd name="connsiteX3" fmla="*/ 318719 w 318719"/>
                <a:gd name="connsiteY3" fmla="*/ 0 h 607316"/>
              </a:gdLst>
              <a:ahLst/>
              <a:cxnLst>
                <a:cxn ang="0">
                  <a:pos x="connsiteX0" y="connsiteY0"/>
                </a:cxn>
                <a:cxn ang="0">
                  <a:pos x="connsiteX1" y="connsiteY1"/>
                </a:cxn>
                <a:cxn ang="0">
                  <a:pos x="connsiteX2" y="connsiteY2"/>
                </a:cxn>
                <a:cxn ang="0">
                  <a:pos x="connsiteX3" y="connsiteY3"/>
                </a:cxn>
              </a:cxnLst>
              <a:rect l="l" t="t" r="r" b="b"/>
              <a:pathLst>
                <a:path w="318719" h="607316">
                  <a:moveTo>
                    <a:pt x="0" y="607316"/>
                  </a:moveTo>
                  <a:lnTo>
                    <a:pt x="159359" y="607316"/>
                  </a:lnTo>
                  <a:lnTo>
                    <a:pt x="159359" y="0"/>
                  </a:lnTo>
                  <a:lnTo>
                    <a:pt x="318719"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4913" tIns="286512" rIns="154913" bIns="286511"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5" name="任意多边形 14"/>
            <p:cNvSpPr/>
            <p:nvPr/>
          </p:nvSpPr>
          <p:spPr>
            <a:xfrm>
              <a:off x="3837790" y="4175733"/>
              <a:ext cx="318719" cy="607316"/>
            </a:xfrm>
            <a:custGeom>
              <a:avLst/>
              <a:gdLst>
                <a:gd name="connsiteX0" fmla="*/ 0 w 318719"/>
                <a:gd name="connsiteY0" fmla="*/ 607316 h 607316"/>
                <a:gd name="connsiteX1" fmla="*/ 159359 w 318719"/>
                <a:gd name="connsiteY1" fmla="*/ 607316 h 607316"/>
                <a:gd name="connsiteX2" fmla="*/ 159359 w 318719"/>
                <a:gd name="connsiteY2" fmla="*/ 0 h 607316"/>
                <a:gd name="connsiteX3" fmla="*/ 318719 w 318719"/>
                <a:gd name="connsiteY3" fmla="*/ 0 h 607316"/>
              </a:gdLst>
              <a:ahLst/>
              <a:cxnLst>
                <a:cxn ang="0">
                  <a:pos x="connsiteX0" y="connsiteY0"/>
                </a:cxn>
                <a:cxn ang="0">
                  <a:pos x="connsiteX1" y="connsiteY1"/>
                </a:cxn>
                <a:cxn ang="0">
                  <a:pos x="connsiteX2" y="connsiteY2"/>
                </a:cxn>
                <a:cxn ang="0">
                  <a:pos x="connsiteX3" y="connsiteY3"/>
                </a:cxn>
              </a:cxnLst>
              <a:rect l="l" t="t" r="r" b="b"/>
              <a:pathLst>
                <a:path w="318719" h="607316">
                  <a:moveTo>
                    <a:pt x="0" y="607316"/>
                  </a:moveTo>
                  <a:lnTo>
                    <a:pt x="159359" y="607316"/>
                  </a:lnTo>
                  <a:lnTo>
                    <a:pt x="159359" y="0"/>
                  </a:lnTo>
                  <a:lnTo>
                    <a:pt x="318719"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4913" tIns="286511" rIns="154913" bIns="286512"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6" name="任意多边形 15"/>
            <p:cNvSpPr/>
            <p:nvPr/>
          </p:nvSpPr>
          <p:spPr>
            <a:xfrm>
              <a:off x="1925473" y="3568416"/>
              <a:ext cx="318719" cy="1214632"/>
            </a:xfrm>
            <a:custGeom>
              <a:avLst/>
              <a:gdLst>
                <a:gd name="connsiteX0" fmla="*/ 0 w 318719"/>
                <a:gd name="connsiteY0" fmla="*/ 0 h 1214632"/>
                <a:gd name="connsiteX1" fmla="*/ 159359 w 318719"/>
                <a:gd name="connsiteY1" fmla="*/ 0 h 1214632"/>
                <a:gd name="connsiteX2" fmla="*/ 159359 w 318719"/>
                <a:gd name="connsiteY2" fmla="*/ 1214632 h 1214632"/>
                <a:gd name="connsiteX3" fmla="*/ 318719 w 318719"/>
                <a:gd name="connsiteY3" fmla="*/ 1214632 h 1214632"/>
              </a:gdLst>
              <a:ahLst/>
              <a:cxnLst>
                <a:cxn ang="0">
                  <a:pos x="connsiteX0" y="connsiteY0"/>
                </a:cxn>
                <a:cxn ang="0">
                  <a:pos x="connsiteX1" y="connsiteY1"/>
                </a:cxn>
                <a:cxn ang="0">
                  <a:pos x="connsiteX2" y="connsiteY2"/>
                </a:cxn>
                <a:cxn ang="0">
                  <a:pos x="connsiteX3" y="connsiteY3"/>
                </a:cxn>
              </a:cxnLst>
              <a:rect l="l" t="t" r="r" b="b"/>
              <a:pathLst>
                <a:path w="318719" h="1214632">
                  <a:moveTo>
                    <a:pt x="0" y="0"/>
                  </a:moveTo>
                  <a:lnTo>
                    <a:pt x="159359" y="0"/>
                  </a:lnTo>
                  <a:lnTo>
                    <a:pt x="159359" y="1214632"/>
                  </a:lnTo>
                  <a:lnTo>
                    <a:pt x="318719" y="1214632"/>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0666" tIns="575923" rIns="140666" bIns="575922"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7" name="任意多边形 16"/>
            <p:cNvSpPr/>
            <p:nvPr/>
          </p:nvSpPr>
          <p:spPr>
            <a:xfrm>
              <a:off x="3837790" y="2915380"/>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2" tIns="37752" rIns="164092" bIns="37753"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8" name="任意多边形 17"/>
            <p:cNvSpPr/>
            <p:nvPr/>
          </p:nvSpPr>
          <p:spPr>
            <a:xfrm>
              <a:off x="1925473" y="2961100"/>
              <a:ext cx="318719" cy="607316"/>
            </a:xfrm>
            <a:custGeom>
              <a:avLst/>
              <a:gdLst>
                <a:gd name="connsiteX0" fmla="*/ 0 w 318719"/>
                <a:gd name="connsiteY0" fmla="*/ 607316 h 607316"/>
                <a:gd name="connsiteX1" fmla="*/ 159359 w 318719"/>
                <a:gd name="connsiteY1" fmla="*/ 607316 h 607316"/>
                <a:gd name="connsiteX2" fmla="*/ 159359 w 318719"/>
                <a:gd name="connsiteY2" fmla="*/ 0 h 607316"/>
                <a:gd name="connsiteX3" fmla="*/ 318719 w 318719"/>
                <a:gd name="connsiteY3" fmla="*/ 0 h 607316"/>
              </a:gdLst>
              <a:ahLst/>
              <a:cxnLst>
                <a:cxn ang="0">
                  <a:pos x="connsiteX0" y="connsiteY0"/>
                </a:cxn>
                <a:cxn ang="0">
                  <a:pos x="connsiteX1" y="connsiteY1"/>
                </a:cxn>
                <a:cxn ang="0">
                  <a:pos x="connsiteX2" y="connsiteY2"/>
                </a:cxn>
                <a:cxn ang="0">
                  <a:pos x="connsiteX3" y="connsiteY3"/>
                </a:cxn>
              </a:cxnLst>
              <a:rect l="l" t="t" r="r" b="b"/>
              <a:pathLst>
                <a:path w="318719" h="607316">
                  <a:moveTo>
                    <a:pt x="0" y="607316"/>
                  </a:moveTo>
                  <a:lnTo>
                    <a:pt x="159359" y="607316"/>
                  </a:lnTo>
                  <a:lnTo>
                    <a:pt x="159359" y="0"/>
                  </a:lnTo>
                  <a:lnTo>
                    <a:pt x="318719"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4914" tIns="286512" rIns="154912" bIns="286511"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9" name="任意多边形 18"/>
            <p:cNvSpPr/>
            <p:nvPr/>
          </p:nvSpPr>
          <p:spPr>
            <a:xfrm>
              <a:off x="3837790" y="2308064"/>
              <a:ext cx="318719" cy="91440"/>
            </a:xfrm>
            <a:custGeom>
              <a:avLst/>
              <a:gdLst>
                <a:gd name="connsiteX0" fmla="*/ 0 w 318719"/>
                <a:gd name="connsiteY0" fmla="*/ 45720 h 91440"/>
                <a:gd name="connsiteX1" fmla="*/ 318719 w 318719"/>
                <a:gd name="connsiteY1" fmla="*/ 45720 h 91440"/>
              </a:gdLst>
              <a:ahLst/>
              <a:cxnLst>
                <a:cxn ang="0">
                  <a:pos x="connsiteX0" y="connsiteY0"/>
                </a:cxn>
                <a:cxn ang="0">
                  <a:pos x="connsiteX1" y="connsiteY1"/>
                </a:cxn>
              </a:cxnLst>
              <a:rect l="l" t="t" r="r" b="b"/>
              <a:pathLst>
                <a:path w="318719" h="91440">
                  <a:moveTo>
                    <a:pt x="0" y="45720"/>
                  </a:moveTo>
                  <a:lnTo>
                    <a:pt x="318719"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4092" tIns="37752" rIns="164092" bIns="37753"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20" name="任意多边形 19"/>
            <p:cNvSpPr/>
            <p:nvPr/>
          </p:nvSpPr>
          <p:spPr>
            <a:xfrm>
              <a:off x="1925473" y="2353784"/>
              <a:ext cx="318719" cy="1214632"/>
            </a:xfrm>
            <a:custGeom>
              <a:avLst/>
              <a:gdLst>
                <a:gd name="connsiteX0" fmla="*/ 0 w 318719"/>
                <a:gd name="connsiteY0" fmla="*/ 1214632 h 1214632"/>
                <a:gd name="connsiteX1" fmla="*/ 159359 w 318719"/>
                <a:gd name="connsiteY1" fmla="*/ 1214632 h 1214632"/>
                <a:gd name="connsiteX2" fmla="*/ 159359 w 318719"/>
                <a:gd name="connsiteY2" fmla="*/ 0 h 1214632"/>
                <a:gd name="connsiteX3" fmla="*/ 318719 w 318719"/>
                <a:gd name="connsiteY3" fmla="*/ 0 h 1214632"/>
              </a:gdLst>
              <a:ahLst/>
              <a:cxnLst>
                <a:cxn ang="0">
                  <a:pos x="connsiteX0" y="connsiteY0"/>
                </a:cxn>
                <a:cxn ang="0">
                  <a:pos x="connsiteX1" y="connsiteY1"/>
                </a:cxn>
                <a:cxn ang="0">
                  <a:pos x="connsiteX2" y="connsiteY2"/>
                </a:cxn>
                <a:cxn ang="0">
                  <a:pos x="connsiteX3" y="connsiteY3"/>
                </a:cxn>
              </a:cxnLst>
              <a:rect l="l" t="t" r="r" b="b"/>
              <a:pathLst>
                <a:path w="318719" h="1214632">
                  <a:moveTo>
                    <a:pt x="0" y="1214632"/>
                  </a:moveTo>
                  <a:lnTo>
                    <a:pt x="159359" y="1214632"/>
                  </a:lnTo>
                  <a:lnTo>
                    <a:pt x="159359" y="0"/>
                  </a:lnTo>
                  <a:lnTo>
                    <a:pt x="318719"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0666" tIns="575923" rIns="140666" bIns="575922"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21" name="任意多边形 20"/>
            <p:cNvSpPr/>
            <p:nvPr/>
          </p:nvSpPr>
          <p:spPr>
            <a:xfrm rot="16200000">
              <a:off x="403988" y="3325490"/>
              <a:ext cx="2557120" cy="485852"/>
            </a:xfrm>
            <a:custGeom>
              <a:avLst/>
              <a:gdLst>
                <a:gd name="connsiteX0" fmla="*/ 0 w 2557120"/>
                <a:gd name="connsiteY0" fmla="*/ 0 h 485852"/>
                <a:gd name="connsiteX1" fmla="*/ 2557120 w 2557120"/>
                <a:gd name="connsiteY1" fmla="*/ 0 h 485852"/>
                <a:gd name="connsiteX2" fmla="*/ 2557120 w 2557120"/>
                <a:gd name="connsiteY2" fmla="*/ 485852 h 485852"/>
                <a:gd name="connsiteX3" fmla="*/ 0 w 2557120"/>
                <a:gd name="connsiteY3" fmla="*/ 485852 h 485852"/>
                <a:gd name="connsiteX4" fmla="*/ 0 w 2557120"/>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7120" h="485852">
                  <a:moveTo>
                    <a:pt x="0" y="0"/>
                  </a:moveTo>
                  <a:lnTo>
                    <a:pt x="2557120" y="0"/>
                  </a:lnTo>
                  <a:lnTo>
                    <a:pt x="2557120"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699" bIns="12700" numCol="1" spcCol="1270" anchor="ctr" anchorCtr="0">
              <a:noAutofit/>
            </a:bodyPr>
            <a:lstStyle/>
            <a:p>
              <a:pPr lvl="0" algn="ctr" defTabSz="889000">
                <a:lnSpc>
                  <a:spcPct val="90000"/>
                </a:lnSpc>
                <a:spcBef>
                  <a:spcPct val="0"/>
                </a:spcBef>
                <a:spcAft>
                  <a:spcPct val="35000"/>
                </a:spcAft>
              </a:pPr>
              <a:r>
                <a:rPr lang="zh-CN" altLang="en-US" sz="2000" kern="1200" dirty="0" smtClean="0"/>
                <a:t>内政</a:t>
              </a:r>
              <a:endParaRPr lang="zh-CN" altLang="en-US" sz="2000" kern="1200" dirty="0"/>
            </a:p>
          </p:txBody>
        </p:sp>
        <p:sp>
          <p:nvSpPr>
            <p:cNvPr id="22" name="任意多边形 21"/>
            <p:cNvSpPr/>
            <p:nvPr/>
          </p:nvSpPr>
          <p:spPr>
            <a:xfrm>
              <a:off x="2244193" y="2110858"/>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地方</a:t>
              </a:r>
              <a:endParaRPr lang="zh-CN" altLang="en-US" sz="2000" kern="1200" dirty="0"/>
            </a:p>
          </p:txBody>
        </p:sp>
        <p:sp>
          <p:nvSpPr>
            <p:cNvPr id="23" name="任意多边形 22"/>
            <p:cNvSpPr/>
            <p:nvPr/>
          </p:nvSpPr>
          <p:spPr>
            <a:xfrm>
              <a:off x="4156510" y="2110858"/>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郡县制</a:t>
              </a:r>
              <a:endParaRPr lang="zh-CN" altLang="en-US" sz="2000" kern="1200" dirty="0">
                <a:solidFill>
                  <a:schemeClr val="bg1"/>
                </a:solidFill>
              </a:endParaRPr>
            </a:p>
          </p:txBody>
        </p:sp>
        <p:sp>
          <p:nvSpPr>
            <p:cNvPr id="24" name="任意多边形 23"/>
            <p:cNvSpPr/>
            <p:nvPr/>
          </p:nvSpPr>
          <p:spPr>
            <a:xfrm>
              <a:off x="2244193" y="2718174"/>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中央</a:t>
              </a:r>
              <a:endParaRPr lang="zh-CN" altLang="en-US" sz="2000" kern="1200" dirty="0"/>
            </a:p>
          </p:txBody>
        </p:sp>
        <p:sp>
          <p:nvSpPr>
            <p:cNvPr id="25" name="任意多边形 24"/>
            <p:cNvSpPr/>
            <p:nvPr/>
          </p:nvSpPr>
          <p:spPr>
            <a:xfrm>
              <a:off x="4156510" y="2718174"/>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三公九卿制</a:t>
              </a:r>
              <a:endParaRPr lang="zh-CN" altLang="en-US" sz="2000" kern="1200" dirty="0">
                <a:solidFill>
                  <a:schemeClr val="bg1"/>
                </a:solidFill>
              </a:endParaRPr>
            </a:p>
          </p:txBody>
        </p:sp>
        <p:sp>
          <p:nvSpPr>
            <p:cNvPr id="26" name="任意多边形 25"/>
            <p:cNvSpPr/>
            <p:nvPr/>
          </p:nvSpPr>
          <p:spPr>
            <a:xfrm>
              <a:off x="2244193" y="4540122"/>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选举</a:t>
              </a:r>
              <a:endParaRPr lang="zh-CN" altLang="en-US" sz="2000" kern="1200" dirty="0"/>
            </a:p>
          </p:txBody>
        </p:sp>
        <p:sp>
          <p:nvSpPr>
            <p:cNvPr id="27" name="任意多边形 26"/>
            <p:cNvSpPr/>
            <p:nvPr/>
          </p:nvSpPr>
          <p:spPr>
            <a:xfrm>
              <a:off x="4156510" y="3932806"/>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察举</a:t>
              </a:r>
              <a:endParaRPr lang="zh-CN" altLang="en-US" sz="2000" kern="1200" dirty="0">
                <a:solidFill>
                  <a:schemeClr val="bg1"/>
                </a:solidFill>
              </a:endParaRPr>
            </a:p>
          </p:txBody>
        </p:sp>
        <p:sp>
          <p:nvSpPr>
            <p:cNvPr id="28" name="任意多边形 27"/>
            <p:cNvSpPr/>
            <p:nvPr/>
          </p:nvSpPr>
          <p:spPr>
            <a:xfrm>
              <a:off x="6068826" y="3325490"/>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孝廉</a:t>
              </a:r>
              <a:endParaRPr lang="zh-CN" altLang="en-US" sz="2000" kern="1200" dirty="0"/>
            </a:p>
          </p:txBody>
        </p:sp>
        <p:sp>
          <p:nvSpPr>
            <p:cNvPr id="29" name="任意多边形 28"/>
            <p:cNvSpPr/>
            <p:nvPr/>
          </p:nvSpPr>
          <p:spPr>
            <a:xfrm>
              <a:off x="7981143" y="3325490"/>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德行</a:t>
              </a:r>
              <a:endParaRPr lang="zh-CN" altLang="en-US" sz="2000" kern="1200" dirty="0"/>
            </a:p>
          </p:txBody>
        </p:sp>
        <p:sp>
          <p:nvSpPr>
            <p:cNvPr id="30" name="任意多边形 29"/>
            <p:cNvSpPr/>
            <p:nvPr/>
          </p:nvSpPr>
          <p:spPr>
            <a:xfrm>
              <a:off x="6068826" y="3932806"/>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茂才</a:t>
              </a:r>
              <a:endParaRPr lang="zh-CN" altLang="en-US" sz="2000" kern="1200" dirty="0"/>
            </a:p>
          </p:txBody>
        </p:sp>
        <p:sp>
          <p:nvSpPr>
            <p:cNvPr id="31" name="任意多边形 30"/>
            <p:cNvSpPr/>
            <p:nvPr/>
          </p:nvSpPr>
          <p:spPr>
            <a:xfrm>
              <a:off x="7981143" y="3932806"/>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才能</a:t>
              </a:r>
              <a:endParaRPr lang="zh-CN" altLang="en-US" sz="2000" kern="1200" dirty="0"/>
            </a:p>
          </p:txBody>
        </p:sp>
        <p:sp>
          <p:nvSpPr>
            <p:cNvPr id="32" name="任意多边形 31"/>
            <p:cNvSpPr/>
            <p:nvPr/>
          </p:nvSpPr>
          <p:spPr>
            <a:xfrm>
              <a:off x="6068826" y="4540122"/>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贤良方正</a:t>
              </a:r>
              <a:endParaRPr lang="zh-CN" altLang="en-US" sz="2000" kern="1200" dirty="0"/>
            </a:p>
          </p:txBody>
        </p:sp>
        <p:sp>
          <p:nvSpPr>
            <p:cNvPr id="33" name="任意多边形 32"/>
            <p:cNvSpPr/>
            <p:nvPr/>
          </p:nvSpPr>
          <p:spPr>
            <a:xfrm>
              <a:off x="7981143" y="4540122"/>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学问</a:t>
              </a:r>
              <a:endParaRPr lang="zh-CN" altLang="en-US" sz="2000" kern="1200" dirty="0"/>
            </a:p>
          </p:txBody>
        </p:sp>
        <p:sp>
          <p:nvSpPr>
            <p:cNvPr id="34" name="任意多边形 33"/>
            <p:cNvSpPr/>
            <p:nvPr/>
          </p:nvSpPr>
          <p:spPr>
            <a:xfrm>
              <a:off x="4156510" y="4540122"/>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征辟</a:t>
              </a:r>
              <a:endParaRPr lang="zh-CN" altLang="en-US" sz="2000" kern="1200" dirty="0"/>
            </a:p>
          </p:txBody>
        </p:sp>
        <p:sp>
          <p:nvSpPr>
            <p:cNvPr id="35" name="任意多边形 34"/>
            <p:cNvSpPr/>
            <p:nvPr/>
          </p:nvSpPr>
          <p:spPr>
            <a:xfrm>
              <a:off x="4156510" y="5147438"/>
              <a:ext cx="1593597" cy="485852"/>
            </a:xfrm>
            <a:custGeom>
              <a:avLst/>
              <a:gdLst>
                <a:gd name="connsiteX0" fmla="*/ 0 w 1593597"/>
                <a:gd name="connsiteY0" fmla="*/ 0 h 485852"/>
                <a:gd name="connsiteX1" fmla="*/ 1593597 w 1593597"/>
                <a:gd name="connsiteY1" fmla="*/ 0 h 485852"/>
                <a:gd name="connsiteX2" fmla="*/ 1593597 w 1593597"/>
                <a:gd name="connsiteY2" fmla="*/ 485852 h 485852"/>
                <a:gd name="connsiteX3" fmla="*/ 0 w 1593597"/>
                <a:gd name="connsiteY3" fmla="*/ 485852 h 485852"/>
                <a:gd name="connsiteX4" fmla="*/ 0 w 1593597"/>
                <a:gd name="connsiteY4" fmla="*/ 0 h 48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597" h="485852">
                  <a:moveTo>
                    <a:pt x="0" y="0"/>
                  </a:moveTo>
                  <a:lnTo>
                    <a:pt x="1593597" y="0"/>
                  </a:lnTo>
                  <a:lnTo>
                    <a:pt x="1593597" y="485852"/>
                  </a:lnTo>
                  <a:lnTo>
                    <a:pt x="0" y="48585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考试</a:t>
              </a:r>
              <a:endParaRPr lang="zh-CN" altLang="en-US" sz="2000" kern="1200" dirty="0"/>
            </a:p>
          </p:txBody>
        </p:sp>
      </p:grpSp>
      <p:sp>
        <p:nvSpPr>
          <p:cNvPr id="37" name="圆角矩形 36"/>
          <p:cNvSpPr/>
          <p:nvPr/>
        </p:nvSpPr>
        <p:spPr>
          <a:xfrm>
            <a:off x="3438779" y="138207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36" name="组合 4"/>
          <p:cNvGrpSpPr/>
          <p:nvPr/>
        </p:nvGrpSpPr>
        <p:grpSpPr>
          <a:xfrm>
            <a:off x="6892897" y="436793"/>
            <a:ext cx="5299101" cy="902534"/>
            <a:chOff x="4019743" y="2829603"/>
            <a:chExt cx="1359888" cy="2552642"/>
          </a:xfrm>
        </p:grpSpPr>
        <p:sp>
          <p:nvSpPr>
            <p:cNvPr id="3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3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4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41" name="矩形 40"/>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42" name="矩形 41"/>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43" name="矩形 42"/>
          <p:cNvSpPr/>
          <p:nvPr/>
        </p:nvSpPr>
        <p:spPr>
          <a:xfrm>
            <a:off x="0" y="-59526"/>
            <a:ext cx="2113280" cy="337185"/>
          </a:xfrm>
          <a:prstGeom prst="rect">
            <a:avLst/>
          </a:prstGeom>
        </p:spPr>
        <p:txBody>
          <a:bodyPr wrap="none">
            <a:spAutoFit/>
          </a:bodyPr>
          <a:lstStyle/>
          <a:p>
            <a:pPr algn="l"/>
            <a:r>
              <a:rPr sz="1600" dirty="0"/>
              <a:t>2.2.2.1郡县制的确立</a:t>
            </a:r>
            <a:endParaRPr sz="1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201704201001129339"/>
          <p:cNvPicPr>
            <a:picLocks noChangeAspect="1"/>
          </p:cNvPicPr>
          <p:nvPr/>
        </p:nvPicPr>
        <p:blipFill>
          <a:blip r:embed="rId1"/>
          <a:stretch>
            <a:fillRect/>
          </a:stretch>
        </p:blipFill>
        <p:spPr>
          <a:xfrm>
            <a:off x="1771015" y="529590"/>
            <a:ext cx="8444865" cy="5798820"/>
          </a:xfrm>
          <a:prstGeom prst="rect">
            <a:avLst/>
          </a:prstGeom>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6" name="矩形 5"/>
          <p:cNvSpPr/>
          <p:nvPr/>
        </p:nvSpPr>
        <p:spPr>
          <a:xfrm>
            <a:off x="9019540" y="5673090"/>
            <a:ext cx="1433195" cy="8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43" name="矩形 42"/>
          <p:cNvSpPr/>
          <p:nvPr/>
        </p:nvSpPr>
        <p:spPr>
          <a:xfrm>
            <a:off x="0" y="-59526"/>
            <a:ext cx="1910080" cy="337185"/>
          </a:xfrm>
          <a:prstGeom prst="rect">
            <a:avLst/>
          </a:prstGeom>
        </p:spPr>
        <p:txBody>
          <a:bodyPr wrap="none">
            <a:spAutoFit/>
          </a:bodyPr>
          <a:p>
            <a:pPr algn="l"/>
            <a:r>
              <a:rPr sz="1600" dirty="0"/>
              <a:t>2.2.2.2中央集权制</a:t>
            </a:r>
            <a:endParaRPr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秦朝的中央“三公”是（ ）</a:t>
            </a:r>
            <a:endParaRPr lang="zh-CN" altLang="en-US" sz="2400" dirty="0"/>
          </a:p>
          <a:p>
            <a:endParaRPr lang="en-US" altLang="zh-CN" sz="2400" dirty="0"/>
          </a:p>
          <a:p>
            <a:r>
              <a:rPr lang="en-US" altLang="zh-CN" sz="2400" dirty="0" smtClean="0"/>
              <a:t>A</a:t>
            </a:r>
            <a:r>
              <a:rPr lang="en-US" altLang="zh-CN" sz="2400" dirty="0"/>
              <a:t>:</a:t>
            </a:r>
            <a:r>
              <a:rPr lang="zh-CN" altLang="en-US" sz="2400" dirty="0"/>
              <a:t>太师、太傅、太保</a:t>
            </a:r>
            <a:endParaRPr lang="zh-CN" altLang="en-US" sz="2400" dirty="0"/>
          </a:p>
          <a:p>
            <a:r>
              <a:rPr lang="en-US" altLang="zh-CN" sz="2400" dirty="0"/>
              <a:t>B:</a:t>
            </a:r>
            <a:r>
              <a:rPr lang="zh-CN" altLang="en-US" sz="2400" dirty="0"/>
              <a:t>丞相、太尉、御史大夫</a:t>
            </a:r>
            <a:endParaRPr lang="zh-CN" altLang="en-US" sz="2400" dirty="0"/>
          </a:p>
          <a:p>
            <a:r>
              <a:rPr lang="en-US" altLang="zh-CN" sz="2400" dirty="0"/>
              <a:t>C:</a:t>
            </a:r>
            <a:r>
              <a:rPr lang="zh-CN" altLang="en-US" sz="2400" dirty="0"/>
              <a:t>尚书、中书、门下</a:t>
            </a:r>
            <a:endParaRPr lang="zh-CN" altLang="en-US" sz="2400" dirty="0"/>
          </a:p>
          <a:p>
            <a:r>
              <a:rPr lang="en-US" altLang="zh-CN" sz="2400" dirty="0"/>
              <a:t>D:</a:t>
            </a:r>
            <a:r>
              <a:rPr lang="zh-CN" altLang="en-US" sz="2400" dirty="0"/>
              <a:t>太尉、太常、太仆</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秦朝的中央“三公”是</a:t>
            </a:r>
            <a:r>
              <a:rPr lang="zh-CN" altLang="en-US" sz="2400" dirty="0" smtClean="0"/>
              <a:t>（</a:t>
            </a:r>
            <a:r>
              <a:rPr lang="en-US" altLang="zh-CN" sz="2400" dirty="0" smtClean="0"/>
              <a:t>B</a:t>
            </a:r>
            <a:r>
              <a:rPr lang="zh-CN" altLang="en-US" sz="2400" dirty="0" smtClean="0"/>
              <a:t> </a:t>
            </a:r>
            <a:r>
              <a:rPr lang="zh-CN" altLang="en-US" sz="2400" dirty="0"/>
              <a:t>）</a:t>
            </a:r>
            <a:endParaRPr lang="zh-CN" altLang="en-US" sz="2400" dirty="0"/>
          </a:p>
          <a:p>
            <a:endParaRPr lang="en-US" altLang="zh-CN" sz="2400" dirty="0"/>
          </a:p>
          <a:p>
            <a:r>
              <a:rPr lang="en-US" altLang="zh-CN" sz="2400" dirty="0" smtClean="0"/>
              <a:t>A</a:t>
            </a:r>
            <a:r>
              <a:rPr lang="en-US" altLang="zh-CN" sz="2400" dirty="0"/>
              <a:t>:</a:t>
            </a:r>
            <a:r>
              <a:rPr lang="zh-CN" altLang="en-US" sz="2400" dirty="0"/>
              <a:t>太师、太傅、太保</a:t>
            </a:r>
            <a:endParaRPr lang="zh-CN" altLang="en-US" sz="2400" dirty="0"/>
          </a:p>
          <a:p>
            <a:r>
              <a:rPr lang="en-US" altLang="zh-CN" sz="2400" dirty="0"/>
              <a:t>B:</a:t>
            </a:r>
            <a:r>
              <a:rPr lang="zh-CN" altLang="en-US" sz="2400" dirty="0"/>
              <a:t>丞相、太尉、御史大夫</a:t>
            </a:r>
            <a:endParaRPr lang="zh-CN" altLang="en-US" sz="2400" dirty="0"/>
          </a:p>
          <a:p>
            <a:r>
              <a:rPr lang="en-US" altLang="zh-CN" sz="2400" dirty="0"/>
              <a:t>C:</a:t>
            </a:r>
            <a:r>
              <a:rPr lang="zh-CN" altLang="en-US" sz="2400" dirty="0"/>
              <a:t>尚书、中书、门下</a:t>
            </a:r>
            <a:endParaRPr lang="zh-CN" altLang="en-US" sz="2400" dirty="0"/>
          </a:p>
          <a:p>
            <a:r>
              <a:rPr lang="en-US" altLang="zh-CN" sz="2400" dirty="0"/>
              <a:t>D:</a:t>
            </a:r>
            <a:r>
              <a:rPr lang="zh-CN" altLang="en-US" sz="2400" dirty="0"/>
              <a:t>太尉、太常、太仆</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秦朝中央“三公”中负责监察事务的是（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太宰</a:t>
            </a:r>
            <a:endParaRPr lang="zh-CN" altLang="en-US" sz="2800" dirty="0"/>
          </a:p>
          <a:p>
            <a:r>
              <a:rPr lang="en-US" altLang="zh-CN" sz="2800" dirty="0"/>
              <a:t>B:</a:t>
            </a:r>
            <a:r>
              <a:rPr lang="zh-CN" altLang="en-US" sz="2800" dirty="0"/>
              <a:t>丞相</a:t>
            </a:r>
            <a:endParaRPr lang="zh-CN" altLang="en-US" sz="2800" dirty="0"/>
          </a:p>
          <a:p>
            <a:r>
              <a:rPr lang="en-US" altLang="zh-CN" sz="2800" dirty="0"/>
              <a:t>C:</a:t>
            </a:r>
            <a:r>
              <a:rPr lang="zh-CN" altLang="en-US" sz="2800" dirty="0"/>
              <a:t>太尉</a:t>
            </a:r>
            <a:endParaRPr lang="zh-CN" altLang="en-US" sz="2800" dirty="0"/>
          </a:p>
          <a:p>
            <a:r>
              <a:rPr lang="en-US" altLang="zh-CN" sz="2800" dirty="0"/>
              <a:t>D:</a:t>
            </a:r>
            <a:r>
              <a:rPr lang="zh-CN" altLang="en-US" sz="2800" dirty="0"/>
              <a:t>御史大夫</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秦朝中央“三公”中负责监察事务的是</a:t>
            </a:r>
            <a:r>
              <a:rPr lang="zh-CN" altLang="en-US" sz="2800" dirty="0" smtClean="0"/>
              <a:t>（</a:t>
            </a:r>
            <a:r>
              <a:rPr lang="en-US" altLang="zh-CN" sz="2800" dirty="0" smtClean="0"/>
              <a:t>D</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太宰</a:t>
            </a:r>
            <a:endParaRPr lang="zh-CN" altLang="en-US" sz="2800" dirty="0"/>
          </a:p>
          <a:p>
            <a:r>
              <a:rPr lang="en-US" altLang="zh-CN" sz="2800" dirty="0"/>
              <a:t>B:</a:t>
            </a:r>
            <a:r>
              <a:rPr lang="zh-CN" altLang="en-US" sz="2800" dirty="0"/>
              <a:t>丞相</a:t>
            </a:r>
            <a:endParaRPr lang="zh-CN" altLang="en-US" sz="2800" dirty="0"/>
          </a:p>
          <a:p>
            <a:r>
              <a:rPr lang="en-US" altLang="zh-CN" sz="2800" dirty="0"/>
              <a:t>C:</a:t>
            </a:r>
            <a:r>
              <a:rPr lang="zh-CN" altLang="en-US" sz="2800" dirty="0"/>
              <a:t>太尉</a:t>
            </a:r>
            <a:endParaRPr lang="zh-CN" altLang="en-US" sz="2800" dirty="0"/>
          </a:p>
          <a:p>
            <a:r>
              <a:rPr lang="en-US" altLang="zh-CN" sz="2800" dirty="0"/>
              <a:t>D:</a:t>
            </a:r>
            <a:r>
              <a:rPr lang="zh-CN" altLang="en-US" sz="2800" dirty="0"/>
              <a:t>御史大夫</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199" y="1189822"/>
            <a:ext cx="11140441" cy="4987141"/>
          </a:xfrm>
        </p:spPr>
        <p:txBody>
          <a:bodyPr>
            <a:normAutofit/>
          </a:bodyPr>
          <a:lstStyle/>
          <a:p>
            <a:r>
              <a:rPr lang="en-US" altLang="zh-CN" sz="2400" dirty="0" smtClean="0">
                <a:latin typeface="+mj-ea"/>
                <a:ea typeface="+mj-ea"/>
              </a:rPr>
              <a:t>2.2.3</a:t>
            </a:r>
            <a:r>
              <a:rPr lang="zh-CN" altLang="en-US" sz="2400" dirty="0" smtClean="0">
                <a:latin typeface="+mj-ea"/>
                <a:ea typeface="+mj-ea"/>
              </a:rPr>
              <a:t>：</a:t>
            </a:r>
            <a:r>
              <a:rPr lang="zh-CN" altLang="en-US" sz="2400" dirty="0">
                <a:latin typeface="+mj-ea"/>
                <a:ea typeface="+mj-ea"/>
              </a:rPr>
              <a:t>经济</a:t>
            </a:r>
            <a:r>
              <a:rPr lang="en-US" altLang="zh-CN" sz="2400" dirty="0">
                <a:latin typeface="+mj-ea"/>
                <a:ea typeface="+mj-ea"/>
              </a:rPr>
              <a:t>——</a:t>
            </a:r>
            <a:r>
              <a:rPr lang="zh-CN" altLang="en-US" sz="2400" dirty="0">
                <a:latin typeface="+mj-ea"/>
                <a:ea typeface="+mj-ea"/>
              </a:rPr>
              <a:t>重本抑末</a:t>
            </a:r>
            <a:endParaRPr lang="en-US" altLang="zh-CN" sz="2400" dirty="0">
              <a:latin typeface="+mj-ea"/>
              <a:ea typeface="+mj-ea"/>
            </a:endParaRPr>
          </a:p>
          <a:p>
            <a:pPr marL="457200" indent="-457200">
              <a:spcBef>
                <a:spcPts val="1200"/>
              </a:spcBef>
              <a:buFont typeface="+mj-lt"/>
              <a:buAutoNum type="arabicPeriod"/>
            </a:pPr>
            <a:r>
              <a:rPr lang="zh-CN" altLang="en-US" dirty="0" smtClean="0"/>
              <a:t>形成：</a:t>
            </a:r>
            <a:r>
              <a:rPr lang="zh-CN" altLang="zh-CN" dirty="0" smtClean="0"/>
              <a:t>起</a:t>
            </a:r>
            <a:r>
              <a:rPr lang="zh-CN" altLang="zh-CN" dirty="0"/>
              <a:t>于西周，</a:t>
            </a:r>
            <a:r>
              <a:rPr lang="zh-CN" altLang="zh-CN" dirty="0" smtClean="0"/>
              <a:t>成于</a:t>
            </a:r>
            <a:r>
              <a:rPr lang="zh-CN" altLang="zh-CN" dirty="0"/>
              <a:t>战国的法家。</a:t>
            </a:r>
            <a:endParaRPr lang="en-US" altLang="zh-CN" dirty="0"/>
          </a:p>
          <a:p>
            <a:pPr marL="457200" indent="-457200">
              <a:spcBef>
                <a:spcPts val="1200"/>
              </a:spcBef>
              <a:buFont typeface="+mj-lt"/>
              <a:buAutoNum type="arabicPeriod"/>
            </a:pPr>
            <a:r>
              <a:rPr lang="zh-CN" altLang="zh-CN" b="1" u="sng" dirty="0">
                <a:solidFill>
                  <a:schemeClr val="accent5"/>
                </a:solidFill>
              </a:rPr>
              <a:t>重农主义</a:t>
            </a:r>
            <a:r>
              <a:rPr lang="zh-CN" altLang="en-US" dirty="0"/>
              <a:t>：</a:t>
            </a:r>
            <a:r>
              <a:rPr lang="zh-CN" altLang="zh-CN" dirty="0"/>
              <a:t>是为保护小农而打击工商业的一种国家</a:t>
            </a:r>
            <a:r>
              <a:rPr lang="zh-CN" altLang="zh-CN" dirty="0" smtClean="0"/>
              <a:t>观念</a:t>
            </a:r>
            <a:r>
              <a:rPr lang="zh-CN" altLang="en-US" dirty="0" smtClean="0"/>
              <a:t>，起源于西周，成就于战国的法家</a:t>
            </a:r>
            <a:r>
              <a:rPr lang="zh-CN" altLang="en-US" dirty="0" smtClean="0">
                <a:solidFill>
                  <a:srgbClr val="4472C4"/>
                </a:solidFill>
              </a:rPr>
              <a:t>★</a:t>
            </a:r>
            <a:r>
              <a:rPr lang="zh-CN" altLang="en-US" dirty="0">
                <a:solidFill>
                  <a:srgbClr val="4472C4"/>
                </a:solidFill>
              </a:rPr>
              <a:t>★</a:t>
            </a:r>
            <a:endParaRPr lang="en-US" altLang="zh-CN" dirty="0" smtClean="0"/>
          </a:p>
          <a:p>
            <a:pPr>
              <a:spcBef>
                <a:spcPts val="1200"/>
              </a:spcBef>
            </a:pPr>
            <a:r>
              <a:rPr lang="en-US" altLang="zh-CN" dirty="0" smtClean="0"/>
              <a:t>      </a:t>
            </a:r>
            <a:r>
              <a:rPr lang="zh-CN" altLang="zh-CN" dirty="0" smtClean="0"/>
              <a:t>把</a:t>
            </a:r>
            <a:r>
              <a:rPr lang="zh-CN" altLang="zh-CN" dirty="0"/>
              <a:t>农业视为“本”，把工商业视为“末”。小农是国家的赋税之源，富豪之民兼并土地，即意味着国家基础的丧失。因此，抑制末业与其说是保护小农，不如说是捍卫皇权</a:t>
            </a:r>
            <a:r>
              <a:rPr lang="zh-CN" altLang="zh-CN" dirty="0" smtClean="0"/>
              <a:t>。</a:t>
            </a:r>
            <a:endParaRPr lang="en-US"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11" name="圆角矩形 10"/>
          <p:cNvSpPr/>
          <p:nvPr/>
        </p:nvSpPr>
        <p:spPr>
          <a:xfrm>
            <a:off x="11353626" y="2234641"/>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12" name="圆角矩形 11"/>
          <p:cNvSpPr/>
          <p:nvPr/>
        </p:nvSpPr>
        <p:spPr>
          <a:xfrm>
            <a:off x="4774275" y="1334972"/>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3" name="矩形 12"/>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5" name="矩形 14"/>
          <p:cNvSpPr/>
          <p:nvPr/>
        </p:nvSpPr>
        <p:spPr>
          <a:xfrm>
            <a:off x="0" y="-59526"/>
            <a:ext cx="2316480" cy="337185"/>
          </a:xfrm>
          <a:prstGeom prst="rect">
            <a:avLst/>
          </a:prstGeom>
        </p:spPr>
        <p:txBody>
          <a:bodyPr wrap="none">
            <a:spAutoFit/>
          </a:bodyPr>
          <a:lstStyle/>
          <a:p>
            <a:pPr algn="l"/>
            <a:r>
              <a:rPr sz="1600" dirty="0"/>
              <a:t>2.2.3.2重本抑末的内涵</a:t>
            </a:r>
            <a:endParaRPr sz="1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200" y="1189822"/>
            <a:ext cx="10515600" cy="1295683"/>
          </a:xfrm>
        </p:spPr>
        <p:txBody>
          <a:bodyPr>
            <a:normAutofit/>
          </a:bodyPr>
          <a:lstStyle/>
          <a:p>
            <a:r>
              <a:rPr lang="en-US" altLang="zh-CN" sz="2400" dirty="0" smtClean="0">
                <a:latin typeface="+mj-ea"/>
                <a:ea typeface="+mj-ea"/>
              </a:rPr>
              <a:t>2.2.4</a:t>
            </a:r>
            <a:r>
              <a:rPr lang="zh-CN" altLang="en-US" sz="2400" dirty="0" smtClean="0">
                <a:latin typeface="+mj-ea"/>
                <a:ea typeface="+mj-ea"/>
              </a:rPr>
              <a:t>：文化</a:t>
            </a:r>
            <a:r>
              <a:rPr lang="zh-CN" altLang="en-US" sz="2400" dirty="0" smtClean="0">
                <a:solidFill>
                  <a:srgbClr val="4472C4"/>
                </a:solidFill>
              </a:rPr>
              <a:t>★★</a:t>
            </a:r>
            <a:r>
              <a:rPr lang="zh-CN" altLang="en-US" sz="2400" dirty="0">
                <a:solidFill>
                  <a:srgbClr val="4472C4"/>
                </a:solidFill>
              </a:rPr>
              <a:t>★</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cxnSp>
        <p:nvCxnSpPr>
          <p:cNvPr id="6" name="直接箭头连接符 5"/>
          <p:cNvCxnSpPr/>
          <p:nvPr/>
        </p:nvCxnSpPr>
        <p:spPr>
          <a:xfrm flipV="1">
            <a:off x="857391" y="3336006"/>
            <a:ext cx="7560000" cy="1"/>
          </a:xfrm>
          <a:prstGeom prst="straightConnector1">
            <a:avLst/>
          </a:prstGeom>
          <a:ln>
            <a:solidFill>
              <a:schemeClr val="accent5"/>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grayscl/>
            <a:extLst>
              <a:ext uri="{BEBA8EAE-BF5A-486C-A8C5-ECC9F3942E4B}">
                <a14:imgProps xmlns:a14="http://schemas.microsoft.com/office/drawing/2010/main">
                  <a14:imgLayer r:embed="rId2">
                    <a14:imgEffect>
                      <a14:backgroundRemoval t="2400" b="100000" l="9880" r="100000">
                        <a14:foregroundMark x1="28571" y1="21200" x2="47263" y2="70400"/>
                        <a14:foregroundMark x1="39653" y1="17733" x2="27770" y2="33867"/>
                        <a14:foregroundMark x1="37116" y1="54267" x2="37116" y2="67733"/>
                      </a14:backgroundRemoval>
                    </a14:imgEffect>
                  </a14:imgLayer>
                </a14:imgProps>
              </a:ext>
            </a:extLst>
          </a:blip>
          <a:stretch>
            <a:fillRect/>
          </a:stretch>
        </p:blipFill>
        <p:spPr>
          <a:xfrm>
            <a:off x="4845807" y="2127741"/>
            <a:ext cx="979593" cy="980901"/>
          </a:xfrm>
          <a:prstGeom prst="rect">
            <a:avLst/>
          </a:prstGeom>
        </p:spPr>
      </p:pic>
      <p:pic>
        <p:nvPicPr>
          <p:cNvPr id="8" name="图片 7"/>
          <p:cNvPicPr>
            <a:picLocks noChangeAspect="1"/>
          </p:cNvPicPr>
          <p:nvPr/>
        </p:nvPicPr>
        <p:blipFill>
          <a:blip r:embed="rId3">
            <a:grayscl/>
            <a:extLst>
              <a:ext uri="{BEBA8EAE-BF5A-486C-A8C5-ECC9F3942E4B}">
                <a14:imgProps xmlns:a14="http://schemas.microsoft.com/office/drawing/2010/main">
                  <a14:imgLayer r:embed="rId4">
                    <a14:imgEffect>
                      <a14:backgroundRemoval t="0" b="100000" l="9961" r="89844"/>
                    </a14:imgEffect>
                    <a14:imgEffect>
                      <a14:saturation sat="33000"/>
                    </a14:imgEffect>
                  </a14:imgLayer>
                </a14:imgProps>
              </a:ext>
            </a:extLst>
          </a:blip>
          <a:stretch>
            <a:fillRect/>
          </a:stretch>
        </p:blipFill>
        <p:spPr>
          <a:xfrm>
            <a:off x="439571" y="2065265"/>
            <a:ext cx="1379914" cy="1034935"/>
          </a:xfrm>
          <a:prstGeom prst="rect">
            <a:avLst/>
          </a:prstGeom>
        </p:spPr>
      </p:pic>
      <p:sp>
        <p:nvSpPr>
          <p:cNvPr id="9" name="等腰三角形 8"/>
          <p:cNvSpPr/>
          <p:nvPr/>
        </p:nvSpPr>
        <p:spPr>
          <a:xfrm flipV="1">
            <a:off x="956960" y="3247937"/>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0" name="等腰三角形 9"/>
          <p:cNvSpPr/>
          <p:nvPr/>
        </p:nvSpPr>
        <p:spPr>
          <a:xfrm flipV="1">
            <a:off x="2163638" y="3235341"/>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1" name="等腰三角形 10"/>
          <p:cNvSpPr/>
          <p:nvPr/>
        </p:nvSpPr>
        <p:spPr>
          <a:xfrm flipV="1">
            <a:off x="5215070" y="3247937"/>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pic>
        <p:nvPicPr>
          <p:cNvPr id="15" name="图片 14"/>
          <p:cNvPicPr>
            <a:picLocks noChangeAspect="1"/>
          </p:cNvPicPr>
          <p:nvPr/>
        </p:nvPicPr>
        <p:blipFill rotWithShape="1">
          <a:blip r:embed="rId5">
            <a:extLst>
              <a:ext uri="{BEBA8EAE-BF5A-486C-A8C5-ECC9F3942E4B}">
                <a14:imgProps xmlns:a14="http://schemas.microsoft.com/office/drawing/2010/main">
                  <a14:imgLayer r:embed="rId6">
                    <a14:imgEffect>
                      <a14:backgroundRemoval t="19667" b="93667" l="72600" r="97800"/>
                    </a14:imgEffect>
                  </a14:imgLayer>
                </a14:imgProps>
              </a:ext>
            </a:extLst>
          </a:blip>
          <a:srcRect l="72459" t="18291" r="2407" b="5491"/>
          <a:stretch>
            <a:fillRect/>
          </a:stretch>
        </p:blipFill>
        <p:spPr>
          <a:xfrm>
            <a:off x="2090575" y="2026335"/>
            <a:ext cx="645214" cy="1173931"/>
          </a:xfrm>
          <a:prstGeom prst="rect">
            <a:avLst/>
          </a:prstGeom>
        </p:spPr>
      </p:pic>
      <p:pic>
        <p:nvPicPr>
          <p:cNvPr id="16" name="图片 15"/>
          <p:cNvPicPr>
            <a:picLocks noChangeAspect="1"/>
          </p:cNvPicPr>
          <p:nvPr/>
        </p:nvPicPr>
        <p:blipFill>
          <a:blip r:embed="rId7">
            <a:grayscl/>
            <a:extLst>
              <a:ext uri="{BEBA8EAE-BF5A-486C-A8C5-ECC9F3942E4B}">
                <a14:imgProps xmlns:a14="http://schemas.microsoft.com/office/drawing/2010/main">
                  <a14:imgLayer r:embed="rId8">
                    <a14:imgEffect>
                      <a14:backgroundRemoval t="9812" b="93111" l="9946" r="89785"/>
                    </a14:imgEffect>
                  </a14:imgLayer>
                </a14:imgProps>
              </a:ext>
            </a:extLst>
          </a:blip>
          <a:stretch>
            <a:fillRect/>
          </a:stretch>
        </p:blipFill>
        <p:spPr>
          <a:xfrm>
            <a:off x="6657848" y="1941963"/>
            <a:ext cx="1036448" cy="1334566"/>
          </a:xfrm>
          <a:prstGeom prst="rect">
            <a:avLst/>
          </a:prstGeom>
        </p:spPr>
      </p:pic>
      <p:sp>
        <p:nvSpPr>
          <p:cNvPr id="17" name="文本框 16"/>
          <p:cNvSpPr txBox="1"/>
          <p:nvPr/>
        </p:nvSpPr>
        <p:spPr>
          <a:xfrm>
            <a:off x="838200" y="3540514"/>
            <a:ext cx="1206732" cy="1015663"/>
          </a:xfrm>
          <a:prstGeom prst="rect">
            <a:avLst/>
          </a:prstGeom>
          <a:noFill/>
        </p:spPr>
        <p:txBody>
          <a:bodyPr wrap="square" rtlCol="0">
            <a:spAutoFit/>
          </a:bodyPr>
          <a:lstStyle/>
          <a:p>
            <a:pPr>
              <a:lnSpc>
                <a:spcPct val="150000"/>
              </a:lnSpc>
            </a:pPr>
            <a:r>
              <a:rPr lang="zh-CN" altLang="en-US" sz="2000" b="1" u="sng" dirty="0">
                <a:solidFill>
                  <a:schemeClr val="accent5"/>
                </a:solidFill>
                <a:latin typeface="等线" panose="02010600030101010101" pitchFamily="2" charset="-122"/>
                <a:ea typeface="等线" panose="02010600030101010101" pitchFamily="2" charset="-122"/>
              </a:rPr>
              <a:t>先秦</a:t>
            </a:r>
            <a:endParaRPr lang="en-US" altLang="zh-CN" sz="2000" b="1" u="sng" dirty="0">
              <a:solidFill>
                <a:schemeClr val="accent5"/>
              </a:solidFill>
              <a:latin typeface="等线" panose="02010600030101010101" pitchFamily="2" charset="-122"/>
              <a:ea typeface="等线" panose="02010600030101010101" pitchFamily="2" charset="-122"/>
            </a:endParaRPr>
          </a:p>
          <a:p>
            <a:pPr>
              <a:lnSpc>
                <a:spcPct val="150000"/>
              </a:lnSpc>
            </a:pPr>
            <a:r>
              <a:rPr lang="zh-CN" altLang="en-US" sz="2000" b="1" u="sng" dirty="0">
                <a:solidFill>
                  <a:schemeClr val="accent5"/>
                </a:solidFill>
                <a:latin typeface="等线" panose="02010600030101010101" pitchFamily="2" charset="-122"/>
                <a:ea typeface="等线" panose="02010600030101010101" pitchFamily="2" charset="-122"/>
              </a:rPr>
              <a:t>儒家</a:t>
            </a:r>
            <a:r>
              <a:rPr lang="zh-CN" altLang="en-US" sz="2000" dirty="0" smtClean="0">
                <a:latin typeface="等线" panose="02010600030101010101" pitchFamily="2" charset="-122"/>
                <a:ea typeface="等线" panose="02010600030101010101" pitchFamily="2" charset="-122"/>
              </a:rPr>
              <a:t>思想</a:t>
            </a:r>
            <a:endParaRPr lang="zh-CN" altLang="en-US" sz="2000" dirty="0" smtClean="0">
              <a:latin typeface="等线" panose="02010600030101010101" pitchFamily="2" charset="-122"/>
              <a:ea typeface="等线" panose="02010600030101010101" pitchFamily="2" charset="-122"/>
            </a:endParaRPr>
          </a:p>
        </p:txBody>
      </p:sp>
      <p:sp>
        <p:nvSpPr>
          <p:cNvPr id="18" name="矩形 17"/>
          <p:cNvSpPr/>
          <p:nvPr/>
        </p:nvSpPr>
        <p:spPr>
          <a:xfrm>
            <a:off x="8590755" y="3255367"/>
            <a:ext cx="3451168" cy="3323987"/>
          </a:xfrm>
          <a:prstGeom prst="rect">
            <a:avLst/>
          </a:prstGeom>
        </p:spPr>
        <p:txBody>
          <a:bodyPr wrap="square">
            <a:spAutoFit/>
          </a:bodyPr>
          <a:lstStyle/>
          <a:p>
            <a:pPr algn="ctr">
              <a:lnSpc>
                <a:spcPct val="150000"/>
              </a:lnSpc>
            </a:pPr>
            <a:r>
              <a:rPr lang="zh-CN" altLang="en-US" sz="2000" dirty="0" smtClean="0"/>
              <a:t>士大夫</a:t>
            </a:r>
            <a:r>
              <a:rPr lang="zh-CN" altLang="zh-CN" sz="2000" dirty="0" smtClean="0"/>
              <a:t>阶层</a:t>
            </a:r>
            <a:endParaRPr lang="en-US" altLang="zh-CN" sz="2000" dirty="0"/>
          </a:p>
          <a:p>
            <a:pPr algn="just">
              <a:lnSpc>
                <a:spcPct val="150000"/>
              </a:lnSpc>
            </a:pPr>
            <a:r>
              <a:rPr lang="zh-CN" altLang="en-US" sz="2000" dirty="0" smtClean="0"/>
              <a:t>内涵：</a:t>
            </a:r>
            <a:r>
              <a:rPr lang="zh-CN" altLang="zh-CN" sz="2000" dirty="0" smtClean="0"/>
              <a:t>一</a:t>
            </a:r>
            <a:r>
              <a:rPr lang="zh-CN" altLang="zh-CN" sz="2000" dirty="0"/>
              <a:t>种联系紧密的</a:t>
            </a:r>
            <a:r>
              <a:rPr lang="zh-CN" altLang="zh-CN" sz="2000" b="1" u="sng" dirty="0">
                <a:solidFill>
                  <a:schemeClr val="accent5"/>
                </a:solidFill>
                <a:latin typeface="等线" panose="02010600030101010101" pitchFamily="2" charset="-122"/>
                <a:ea typeface="等线" panose="02010600030101010101" pitchFamily="2" charset="-122"/>
              </a:rPr>
              <a:t>以家族为中心</a:t>
            </a:r>
            <a:r>
              <a:rPr lang="zh-CN" altLang="zh-CN" sz="2000" dirty="0"/>
              <a:t>的</a:t>
            </a:r>
            <a:r>
              <a:rPr lang="zh-CN" altLang="zh-CN" sz="2000" b="1" u="sng" dirty="0">
                <a:solidFill>
                  <a:schemeClr val="accent5"/>
                </a:solidFill>
                <a:latin typeface="等线" panose="02010600030101010101" pitchFamily="2" charset="-122"/>
                <a:ea typeface="等线" panose="02010600030101010101" pitchFamily="2" charset="-122"/>
              </a:rPr>
              <a:t>地方势力</a:t>
            </a:r>
            <a:r>
              <a:rPr lang="zh-CN" altLang="zh-CN" sz="2000" dirty="0" smtClean="0"/>
              <a:t>。</a:t>
            </a:r>
            <a:endParaRPr lang="en-US" altLang="zh-CN" sz="2000" dirty="0" smtClean="0"/>
          </a:p>
          <a:p>
            <a:pPr algn="just">
              <a:lnSpc>
                <a:spcPct val="150000"/>
              </a:lnSpc>
            </a:pPr>
            <a:r>
              <a:rPr lang="zh-CN" altLang="en-US" sz="2000" dirty="0" smtClean="0"/>
              <a:t>出现：出现</a:t>
            </a:r>
            <a:r>
              <a:rPr lang="zh-CN" altLang="en-US" sz="2000" dirty="0"/>
              <a:t>于先秦</a:t>
            </a:r>
            <a:r>
              <a:rPr lang="zh-CN" altLang="en-US" sz="2000" dirty="0" smtClean="0"/>
              <a:t>，真正成为享有</a:t>
            </a:r>
            <a:r>
              <a:rPr lang="zh-CN" altLang="en-US" sz="2000" dirty="0"/>
              <a:t>社会实际权益的社会阶层，是在</a:t>
            </a:r>
            <a:r>
              <a:rPr lang="zh-CN" altLang="en-US" sz="2000" b="1" u="sng" dirty="0">
                <a:solidFill>
                  <a:schemeClr val="accent5"/>
                </a:solidFill>
                <a:latin typeface="等线" panose="02010600030101010101" pitchFamily="2" charset="-122"/>
                <a:ea typeface="等线" panose="02010600030101010101" pitchFamily="2" charset="-122"/>
              </a:rPr>
              <a:t>两汉</a:t>
            </a:r>
            <a:r>
              <a:rPr lang="zh-CN" altLang="en-US" sz="2000" dirty="0" smtClean="0"/>
              <a:t>。</a:t>
            </a:r>
            <a:endParaRPr lang="en-US" altLang="zh-CN" sz="2000" dirty="0"/>
          </a:p>
          <a:p>
            <a:pPr algn="just">
              <a:lnSpc>
                <a:spcPct val="150000"/>
              </a:lnSpc>
            </a:pPr>
            <a:r>
              <a:rPr lang="zh-CN" altLang="en-US" sz="2000" dirty="0" smtClean="0"/>
              <a:t>表现：</a:t>
            </a:r>
            <a:r>
              <a:rPr lang="zh-CN" altLang="en-US" sz="2000" b="1" u="sng" dirty="0">
                <a:solidFill>
                  <a:schemeClr val="accent5"/>
                </a:solidFill>
                <a:latin typeface="等线" panose="02010600030101010101" pitchFamily="2" charset="-122"/>
                <a:ea typeface="等线" panose="02010600030101010101" pitchFamily="2" charset="-122"/>
              </a:rPr>
              <a:t>累世公卿</a:t>
            </a:r>
            <a:r>
              <a:rPr lang="zh-CN" altLang="en-US" sz="2000" dirty="0"/>
              <a:t>，门生故吏</a:t>
            </a:r>
            <a:r>
              <a:rPr lang="zh-CN" altLang="en-US" sz="2000" dirty="0" smtClean="0"/>
              <a:t>。</a:t>
            </a:r>
            <a:endParaRPr lang="zh-CN" altLang="en-US" sz="2000" dirty="0"/>
          </a:p>
        </p:txBody>
      </p:sp>
      <p:sp>
        <p:nvSpPr>
          <p:cNvPr id="19" name="矩形 18"/>
          <p:cNvSpPr/>
          <p:nvPr/>
        </p:nvSpPr>
        <p:spPr>
          <a:xfrm>
            <a:off x="2119426" y="3540514"/>
            <a:ext cx="3067190" cy="2400657"/>
          </a:xfrm>
          <a:prstGeom prst="rect">
            <a:avLst/>
          </a:prstGeom>
        </p:spPr>
        <p:txBody>
          <a:bodyPr wrap="square">
            <a:spAutoFit/>
          </a:bodyPr>
          <a:lstStyle/>
          <a:p>
            <a:pPr algn="just">
              <a:lnSpc>
                <a:spcPct val="150000"/>
              </a:lnSpc>
            </a:pPr>
            <a:r>
              <a:rPr lang="zh-CN" altLang="zh-CN" sz="2000" b="1" u="sng" dirty="0">
                <a:solidFill>
                  <a:schemeClr val="accent5"/>
                </a:solidFill>
                <a:latin typeface="等线" panose="02010600030101010101" pitchFamily="2" charset="-122"/>
                <a:ea typeface="等线" panose="02010600030101010101" pitchFamily="2" charset="-122"/>
              </a:rPr>
              <a:t>汉武帝</a:t>
            </a:r>
            <a:endParaRPr lang="en-US" altLang="zh-CN" sz="2000" b="1" u="sng" dirty="0">
              <a:solidFill>
                <a:schemeClr val="accent5"/>
              </a:solidFill>
              <a:latin typeface="等线" panose="02010600030101010101" pitchFamily="2" charset="-122"/>
              <a:ea typeface="等线" panose="02010600030101010101" pitchFamily="2" charset="-122"/>
            </a:endParaRPr>
          </a:p>
          <a:p>
            <a:pPr algn="just">
              <a:lnSpc>
                <a:spcPct val="150000"/>
              </a:lnSpc>
            </a:pPr>
            <a:r>
              <a:rPr lang="zh-CN" altLang="zh-CN" sz="2000" dirty="0" smtClean="0"/>
              <a:t>接受</a:t>
            </a:r>
            <a:r>
              <a:rPr lang="zh-CN" altLang="zh-CN" sz="2000" dirty="0"/>
              <a:t>董仲舒《天人三策》的建议，</a:t>
            </a:r>
            <a:r>
              <a:rPr lang="zh-CN" altLang="zh-CN" sz="2000" b="1" u="sng" dirty="0">
                <a:solidFill>
                  <a:schemeClr val="accent5"/>
                </a:solidFill>
                <a:latin typeface="等线" panose="02010600030101010101" pitchFamily="2" charset="-122"/>
                <a:ea typeface="等线" panose="02010600030101010101" pitchFamily="2" charset="-122"/>
              </a:rPr>
              <a:t>罢黜百家，独尊儒术</a:t>
            </a:r>
            <a:r>
              <a:rPr lang="zh-CN" altLang="zh-CN" sz="2000" dirty="0"/>
              <a:t>，自此儒家思想正式上升为国家的统治思想。</a:t>
            </a:r>
            <a:endParaRPr lang="zh-CN" altLang="zh-CN" sz="2000" dirty="0"/>
          </a:p>
        </p:txBody>
      </p:sp>
      <p:sp>
        <p:nvSpPr>
          <p:cNvPr id="20" name="矩形 19"/>
          <p:cNvSpPr/>
          <p:nvPr/>
        </p:nvSpPr>
        <p:spPr>
          <a:xfrm>
            <a:off x="7122699" y="3545329"/>
            <a:ext cx="1210588" cy="1015663"/>
          </a:xfrm>
          <a:prstGeom prst="rect">
            <a:avLst/>
          </a:prstGeom>
        </p:spPr>
        <p:txBody>
          <a:bodyPr wrap="none">
            <a:spAutoFit/>
          </a:bodyPr>
          <a:lstStyle/>
          <a:p>
            <a:pPr>
              <a:lnSpc>
                <a:spcPct val="150000"/>
              </a:lnSpc>
            </a:pPr>
            <a:r>
              <a:rPr lang="zh-CN" altLang="zh-CN" sz="2000" dirty="0" smtClean="0"/>
              <a:t>王莽新政</a:t>
            </a:r>
            <a:endParaRPr lang="en-US" altLang="zh-CN" sz="2000" dirty="0" smtClean="0"/>
          </a:p>
          <a:p>
            <a:pPr>
              <a:lnSpc>
                <a:spcPct val="150000"/>
              </a:lnSpc>
            </a:pPr>
            <a:r>
              <a:rPr lang="zh-CN" altLang="en-US" sz="2000" dirty="0" smtClean="0"/>
              <a:t>盲目</a:t>
            </a:r>
            <a:r>
              <a:rPr lang="zh-CN" altLang="en-US" sz="2000" dirty="0"/>
              <a:t>复古</a:t>
            </a:r>
            <a:endParaRPr lang="zh-CN" altLang="zh-CN" sz="2000" dirty="0"/>
          </a:p>
        </p:txBody>
      </p:sp>
      <p:pic>
        <p:nvPicPr>
          <p:cNvPr id="21" name="图片 20"/>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Effect>
                      <a14:saturation sat="66000"/>
                    </a14:imgEffect>
                  </a14:imgLayer>
                </a14:imgProps>
              </a:ext>
            </a:extLst>
          </a:blip>
          <a:stretch>
            <a:fillRect/>
          </a:stretch>
        </p:blipFill>
        <p:spPr>
          <a:xfrm>
            <a:off x="9430034" y="1426620"/>
            <a:ext cx="1598908" cy="2262970"/>
          </a:xfrm>
          <a:prstGeom prst="rect">
            <a:avLst/>
          </a:prstGeom>
        </p:spPr>
      </p:pic>
      <p:sp>
        <p:nvSpPr>
          <p:cNvPr id="22" name="等腰三角形 21"/>
          <p:cNvSpPr/>
          <p:nvPr/>
        </p:nvSpPr>
        <p:spPr>
          <a:xfrm flipV="1">
            <a:off x="7041514" y="3235340"/>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23" name="矩形 22"/>
          <p:cNvSpPr/>
          <p:nvPr/>
        </p:nvSpPr>
        <p:spPr>
          <a:xfrm>
            <a:off x="5183350" y="3590700"/>
            <a:ext cx="1715257" cy="1938992"/>
          </a:xfrm>
          <a:prstGeom prst="rect">
            <a:avLst/>
          </a:prstGeom>
        </p:spPr>
        <p:txBody>
          <a:bodyPr wrap="square">
            <a:spAutoFit/>
          </a:bodyPr>
          <a:lstStyle/>
          <a:p>
            <a:pPr>
              <a:lnSpc>
                <a:spcPct val="150000"/>
              </a:lnSpc>
            </a:pPr>
            <a:r>
              <a:rPr lang="zh-CN" altLang="en-US" sz="2000" b="1" u="sng" dirty="0">
                <a:solidFill>
                  <a:schemeClr val="accent5"/>
                </a:solidFill>
                <a:latin typeface="等线" panose="02010600030101010101" pitchFamily="2" charset="-122"/>
                <a:ea typeface="等线" panose="02010600030101010101" pitchFamily="2" charset="-122"/>
              </a:rPr>
              <a:t>学校</a:t>
            </a:r>
            <a:r>
              <a:rPr lang="zh-CN" altLang="en-US" sz="2000" dirty="0" smtClean="0"/>
              <a:t>发展</a:t>
            </a:r>
            <a:endParaRPr lang="en-US" altLang="zh-CN" sz="2000" dirty="0" smtClean="0"/>
          </a:p>
          <a:p>
            <a:pPr>
              <a:lnSpc>
                <a:spcPct val="150000"/>
              </a:lnSpc>
            </a:pPr>
            <a:r>
              <a:rPr lang="zh-CN" altLang="en-US" sz="2000" dirty="0" smtClean="0"/>
              <a:t>产生大批年轻的地主阶级知识分子</a:t>
            </a:r>
            <a:endParaRPr lang="zh-CN" altLang="zh-CN" sz="2000" dirty="0"/>
          </a:p>
        </p:txBody>
      </p:sp>
      <p:sp>
        <p:nvSpPr>
          <p:cNvPr id="24" name="圆角矩形 23"/>
          <p:cNvSpPr/>
          <p:nvPr/>
        </p:nvSpPr>
        <p:spPr>
          <a:xfrm>
            <a:off x="11273362" y="3323584"/>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25" name="圆角矩形 24"/>
          <p:cNvSpPr/>
          <p:nvPr/>
        </p:nvSpPr>
        <p:spPr>
          <a:xfrm>
            <a:off x="3809999" y="1351811"/>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26" name="组合 4"/>
          <p:cNvGrpSpPr/>
          <p:nvPr/>
        </p:nvGrpSpPr>
        <p:grpSpPr>
          <a:xfrm>
            <a:off x="6892897" y="436793"/>
            <a:ext cx="5299101" cy="902534"/>
            <a:chOff x="4019743" y="2829603"/>
            <a:chExt cx="1359888" cy="2552642"/>
          </a:xfrm>
        </p:grpSpPr>
        <p:sp>
          <p:nvSpPr>
            <p:cNvPr id="27"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28"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29"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30" name="矩形 29"/>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31" name="矩形 30"/>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32" name="矩形 31"/>
          <p:cNvSpPr/>
          <p:nvPr/>
        </p:nvSpPr>
        <p:spPr>
          <a:xfrm>
            <a:off x="0" y="-59526"/>
            <a:ext cx="2664460" cy="337185"/>
          </a:xfrm>
          <a:prstGeom prst="rect">
            <a:avLst/>
          </a:prstGeom>
        </p:spPr>
        <p:txBody>
          <a:bodyPr wrap="none">
            <a:spAutoFit/>
          </a:bodyPr>
          <a:lstStyle/>
          <a:p>
            <a:pPr algn="l"/>
            <a:r>
              <a:rPr sz="1600" dirty="0"/>
              <a:t>2.2.4.1汉武帝的“独尊儒术”</a:t>
            </a:r>
            <a:endParaRPr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56571" y="348771"/>
            <a:ext cx="6986552" cy="1173605"/>
            <a:chOff x="3552909" y="1155105"/>
            <a:chExt cx="6986552" cy="1173605"/>
          </a:xfrm>
        </p:grpSpPr>
        <p:grpSp>
          <p:nvGrpSpPr>
            <p:cNvPr id="7" name="组合 6"/>
            <p:cNvGrpSpPr/>
            <p:nvPr/>
          </p:nvGrpSpPr>
          <p:grpSpPr>
            <a:xfrm>
              <a:off x="3552909" y="1155105"/>
              <a:ext cx="6986552" cy="1173605"/>
              <a:chOff x="1009997" y="2269374"/>
              <a:chExt cx="6986552" cy="1173605"/>
            </a:xfrm>
          </p:grpSpPr>
          <p:sp>
            <p:nvSpPr>
              <p:cNvPr id="3" name="矩形 2"/>
              <p:cNvSpPr/>
              <p:nvPr/>
            </p:nvSpPr>
            <p:spPr>
              <a:xfrm>
                <a:off x="1009997" y="2269374"/>
                <a:ext cx="6986552" cy="7813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5" name="文本框 4"/>
              <p:cNvSpPr txBox="1"/>
              <p:nvPr/>
            </p:nvSpPr>
            <p:spPr>
              <a:xfrm>
                <a:off x="1152655" y="2427316"/>
                <a:ext cx="806334" cy="1015663"/>
              </a:xfrm>
              <a:prstGeom prst="rect">
                <a:avLst/>
              </a:prstGeom>
              <a:solidFill>
                <a:schemeClr val="bg1"/>
              </a:solidFill>
            </p:spPr>
            <p:txBody>
              <a:bodyPr wrap="square" rtlCol="0">
                <a:spAutoFit/>
              </a:bodyPr>
              <a:lstStyle/>
              <a:p>
                <a:pPr algn="ctr"/>
                <a:r>
                  <a:rPr lang="en-US" altLang="zh-CN" sz="6000" dirty="0" smtClean="0">
                    <a:solidFill>
                      <a:srgbClr val="A6A6A6"/>
                    </a:solidFill>
                    <a:latin typeface="等线" panose="02010600030101010101" pitchFamily="2" charset="-122"/>
                    <a:ea typeface="等线" panose="02010600030101010101" pitchFamily="2" charset="-122"/>
                  </a:rPr>
                  <a:t>1</a:t>
                </a:r>
                <a:endParaRPr lang="zh-CN" altLang="en-US" sz="6000" dirty="0">
                  <a:solidFill>
                    <a:srgbClr val="A6A6A6"/>
                  </a:solidFill>
                  <a:latin typeface="等线" panose="02010600030101010101" pitchFamily="2" charset="-122"/>
                  <a:ea typeface="等线" panose="02010600030101010101" pitchFamily="2" charset="-122"/>
                </a:endParaRPr>
              </a:p>
            </p:txBody>
          </p:sp>
          <p:sp>
            <p:nvSpPr>
              <p:cNvPr id="6" name="矩形 5"/>
              <p:cNvSpPr/>
              <p:nvPr/>
            </p:nvSpPr>
            <p:spPr>
              <a:xfrm>
                <a:off x="1958989" y="3014770"/>
                <a:ext cx="72000" cy="72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23" name="矩形 22"/>
            <p:cNvSpPr/>
            <p:nvPr/>
          </p:nvSpPr>
          <p:spPr>
            <a:xfrm>
              <a:off x="4711685" y="1340884"/>
              <a:ext cx="2749471" cy="400110"/>
            </a:xfrm>
            <a:prstGeom prst="rect">
              <a:avLst/>
            </a:prstGeom>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sym typeface="+mn-ea"/>
                </a:rPr>
                <a:t>中国文化的创始与奠基</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26" name="等腰三角形 25"/>
          <p:cNvSpPr/>
          <p:nvPr/>
        </p:nvSpPr>
        <p:spPr>
          <a:xfrm rot="5400000">
            <a:off x="-750973" y="2192722"/>
            <a:ext cx="3574989" cy="207304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27" name="文本框 26"/>
          <p:cNvSpPr txBox="1"/>
          <p:nvPr/>
        </p:nvSpPr>
        <p:spPr>
          <a:xfrm>
            <a:off x="159111" y="2310687"/>
            <a:ext cx="738664" cy="1837113"/>
          </a:xfrm>
          <a:prstGeom prst="rect">
            <a:avLst/>
          </a:prstGeom>
          <a:noFill/>
        </p:spPr>
        <p:txBody>
          <a:bodyPr vert="eaVert" wrap="square" rtlCol="0">
            <a:spAutoFit/>
          </a:bodyPr>
          <a:lstStyle/>
          <a:p>
            <a:pPr algn="ctr"/>
            <a:r>
              <a:rPr lang="zh-CN" altLang="en-US" sz="3600" dirty="0" smtClean="0">
                <a:solidFill>
                  <a:schemeClr val="bg1"/>
                </a:solidFill>
                <a:latin typeface="+mj-ea"/>
                <a:ea typeface="+mj-ea"/>
              </a:rPr>
              <a:t>第</a:t>
            </a:r>
            <a:r>
              <a:rPr lang="zh-CN" altLang="en-US" sz="3600" dirty="0">
                <a:solidFill>
                  <a:schemeClr val="bg1"/>
                </a:solidFill>
                <a:latin typeface="+mj-ea"/>
                <a:ea typeface="+mj-ea"/>
              </a:rPr>
              <a:t>二</a:t>
            </a:r>
            <a:r>
              <a:rPr lang="zh-CN" altLang="en-US" sz="3600" dirty="0" smtClean="0">
                <a:solidFill>
                  <a:schemeClr val="bg1"/>
                </a:solidFill>
                <a:latin typeface="+mj-ea"/>
                <a:ea typeface="+mj-ea"/>
              </a:rPr>
              <a:t>章</a:t>
            </a:r>
            <a:endParaRPr lang="zh-CN" altLang="en-US" sz="3600" dirty="0">
              <a:solidFill>
                <a:schemeClr val="bg1"/>
              </a:solidFill>
              <a:latin typeface="+mj-ea"/>
              <a:ea typeface="+mj-ea"/>
            </a:endParaRPr>
          </a:p>
        </p:txBody>
      </p:sp>
      <p:sp>
        <p:nvSpPr>
          <p:cNvPr id="28" name="等腰三角形 27"/>
          <p:cNvSpPr/>
          <p:nvPr/>
        </p:nvSpPr>
        <p:spPr>
          <a:xfrm rot="5400000">
            <a:off x="-835090" y="2055088"/>
            <a:ext cx="3936719" cy="2348311"/>
          </a:xfrm>
          <a:prstGeom prst="triangl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grpSp>
        <p:nvGrpSpPr>
          <p:cNvPr id="24" name="组合 23"/>
          <p:cNvGrpSpPr/>
          <p:nvPr/>
        </p:nvGrpSpPr>
        <p:grpSpPr>
          <a:xfrm>
            <a:off x="3756571" y="1612998"/>
            <a:ext cx="6986552" cy="1173605"/>
            <a:chOff x="3552909" y="1155105"/>
            <a:chExt cx="6986552" cy="1173605"/>
          </a:xfrm>
        </p:grpSpPr>
        <p:grpSp>
          <p:nvGrpSpPr>
            <p:cNvPr id="25" name="组合 24"/>
            <p:cNvGrpSpPr/>
            <p:nvPr/>
          </p:nvGrpSpPr>
          <p:grpSpPr>
            <a:xfrm>
              <a:off x="3552909" y="1155105"/>
              <a:ext cx="6986552" cy="1173605"/>
              <a:chOff x="1009997" y="2269374"/>
              <a:chExt cx="6986552" cy="1173605"/>
            </a:xfrm>
          </p:grpSpPr>
          <p:sp>
            <p:nvSpPr>
              <p:cNvPr id="30" name="矩形 29"/>
              <p:cNvSpPr/>
              <p:nvPr/>
            </p:nvSpPr>
            <p:spPr>
              <a:xfrm>
                <a:off x="1009997" y="2269374"/>
                <a:ext cx="6986552" cy="7813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31" name="文本框 30"/>
              <p:cNvSpPr txBox="1"/>
              <p:nvPr/>
            </p:nvSpPr>
            <p:spPr>
              <a:xfrm>
                <a:off x="1152655" y="2427316"/>
                <a:ext cx="806334" cy="1015663"/>
              </a:xfrm>
              <a:prstGeom prst="rect">
                <a:avLst/>
              </a:prstGeom>
              <a:solidFill>
                <a:schemeClr val="bg1"/>
              </a:solidFill>
            </p:spPr>
            <p:txBody>
              <a:bodyPr wrap="square" rtlCol="0">
                <a:spAutoFit/>
              </a:bodyPr>
              <a:lstStyle/>
              <a:p>
                <a:pPr algn="ctr"/>
                <a:r>
                  <a:rPr lang="en-US" altLang="zh-CN" sz="6000" dirty="0" smtClean="0">
                    <a:solidFill>
                      <a:srgbClr val="A6A6A6"/>
                    </a:solidFill>
                    <a:latin typeface="等线" panose="02010600030101010101" pitchFamily="2" charset="-122"/>
                    <a:ea typeface="等线" panose="02010600030101010101" pitchFamily="2" charset="-122"/>
                  </a:rPr>
                  <a:t>2</a:t>
                </a:r>
                <a:endParaRPr lang="zh-CN" altLang="en-US" sz="6000" dirty="0">
                  <a:solidFill>
                    <a:srgbClr val="A6A6A6"/>
                  </a:solidFill>
                  <a:latin typeface="等线" panose="02010600030101010101" pitchFamily="2" charset="-122"/>
                  <a:ea typeface="等线" panose="02010600030101010101" pitchFamily="2" charset="-122"/>
                </a:endParaRPr>
              </a:p>
            </p:txBody>
          </p:sp>
          <p:sp>
            <p:nvSpPr>
              <p:cNvPr id="32" name="矩形 31"/>
              <p:cNvSpPr/>
              <p:nvPr/>
            </p:nvSpPr>
            <p:spPr>
              <a:xfrm>
                <a:off x="1958989" y="3014770"/>
                <a:ext cx="72000" cy="72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29" name="矩形 28"/>
            <p:cNvSpPr/>
            <p:nvPr/>
          </p:nvSpPr>
          <p:spPr>
            <a:xfrm>
              <a:off x="4711685" y="1340884"/>
              <a:ext cx="3518912" cy="400110"/>
            </a:xfrm>
            <a:prstGeom prst="rect">
              <a:avLst/>
            </a:prstGeom>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grpSp>
        <p:nvGrpSpPr>
          <p:cNvPr id="39" name="组合 38"/>
          <p:cNvGrpSpPr/>
          <p:nvPr/>
        </p:nvGrpSpPr>
        <p:grpSpPr>
          <a:xfrm>
            <a:off x="3756571" y="2877225"/>
            <a:ext cx="6986552" cy="1173605"/>
            <a:chOff x="3552909" y="1155105"/>
            <a:chExt cx="6986552" cy="1173605"/>
          </a:xfrm>
        </p:grpSpPr>
        <p:grpSp>
          <p:nvGrpSpPr>
            <p:cNvPr id="40" name="组合 39"/>
            <p:cNvGrpSpPr/>
            <p:nvPr/>
          </p:nvGrpSpPr>
          <p:grpSpPr>
            <a:xfrm>
              <a:off x="3552909" y="1155105"/>
              <a:ext cx="6986552" cy="1173605"/>
              <a:chOff x="1009997" y="2269374"/>
              <a:chExt cx="6986552" cy="1173605"/>
            </a:xfrm>
          </p:grpSpPr>
          <p:sp>
            <p:nvSpPr>
              <p:cNvPr id="42" name="矩形 41"/>
              <p:cNvSpPr/>
              <p:nvPr/>
            </p:nvSpPr>
            <p:spPr>
              <a:xfrm>
                <a:off x="1009997" y="2269374"/>
                <a:ext cx="6986552" cy="7813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43" name="文本框 42"/>
              <p:cNvSpPr txBox="1"/>
              <p:nvPr/>
            </p:nvSpPr>
            <p:spPr>
              <a:xfrm>
                <a:off x="1152655" y="2427316"/>
                <a:ext cx="806334" cy="1015663"/>
              </a:xfrm>
              <a:prstGeom prst="rect">
                <a:avLst/>
              </a:prstGeom>
              <a:solidFill>
                <a:schemeClr val="bg1"/>
              </a:solidFill>
            </p:spPr>
            <p:txBody>
              <a:bodyPr wrap="square" rtlCol="0">
                <a:spAutoFit/>
              </a:bodyPr>
              <a:lstStyle/>
              <a:p>
                <a:pPr algn="ctr"/>
                <a:r>
                  <a:rPr lang="en-US" altLang="zh-CN" sz="6000" dirty="0" smtClean="0">
                    <a:solidFill>
                      <a:srgbClr val="A6A6A6"/>
                    </a:solidFill>
                    <a:latin typeface="等线" panose="02010600030101010101" pitchFamily="2" charset="-122"/>
                    <a:ea typeface="等线" panose="02010600030101010101" pitchFamily="2" charset="-122"/>
                  </a:rPr>
                  <a:t>3</a:t>
                </a:r>
                <a:endParaRPr lang="zh-CN" altLang="en-US" sz="6000" dirty="0">
                  <a:solidFill>
                    <a:srgbClr val="A6A6A6"/>
                  </a:solidFill>
                  <a:latin typeface="等线" panose="02010600030101010101" pitchFamily="2" charset="-122"/>
                  <a:ea typeface="等线" panose="02010600030101010101" pitchFamily="2" charset="-122"/>
                </a:endParaRPr>
              </a:p>
            </p:txBody>
          </p:sp>
          <p:sp>
            <p:nvSpPr>
              <p:cNvPr id="44" name="矩形 43"/>
              <p:cNvSpPr/>
              <p:nvPr/>
            </p:nvSpPr>
            <p:spPr>
              <a:xfrm>
                <a:off x="1958989" y="3014770"/>
                <a:ext cx="72000" cy="72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41" name="矩形 40"/>
            <p:cNvSpPr/>
            <p:nvPr/>
          </p:nvSpPr>
          <p:spPr>
            <a:xfrm>
              <a:off x="4711685" y="1340884"/>
              <a:ext cx="4288353" cy="400110"/>
            </a:xfrm>
            <a:prstGeom prst="rect">
              <a:avLst/>
            </a:prstGeom>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grpSp>
        <p:nvGrpSpPr>
          <p:cNvPr id="45" name="组合 44"/>
          <p:cNvGrpSpPr/>
          <p:nvPr/>
        </p:nvGrpSpPr>
        <p:grpSpPr>
          <a:xfrm>
            <a:off x="3756571" y="4141452"/>
            <a:ext cx="6986552" cy="1173605"/>
            <a:chOff x="3552909" y="1155105"/>
            <a:chExt cx="6986552" cy="1173605"/>
          </a:xfrm>
        </p:grpSpPr>
        <p:grpSp>
          <p:nvGrpSpPr>
            <p:cNvPr id="46" name="组合 45"/>
            <p:cNvGrpSpPr/>
            <p:nvPr/>
          </p:nvGrpSpPr>
          <p:grpSpPr>
            <a:xfrm>
              <a:off x="3552909" y="1155105"/>
              <a:ext cx="6986552" cy="1173605"/>
              <a:chOff x="1009997" y="2269374"/>
              <a:chExt cx="6986552" cy="1173605"/>
            </a:xfrm>
          </p:grpSpPr>
          <p:sp>
            <p:nvSpPr>
              <p:cNvPr id="48" name="矩形 47"/>
              <p:cNvSpPr/>
              <p:nvPr/>
            </p:nvSpPr>
            <p:spPr>
              <a:xfrm>
                <a:off x="1009997" y="2269374"/>
                <a:ext cx="6986552" cy="7813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49" name="文本框 48"/>
              <p:cNvSpPr txBox="1"/>
              <p:nvPr/>
            </p:nvSpPr>
            <p:spPr>
              <a:xfrm>
                <a:off x="1152655" y="2427316"/>
                <a:ext cx="806334" cy="1015663"/>
              </a:xfrm>
              <a:prstGeom prst="rect">
                <a:avLst/>
              </a:prstGeom>
              <a:solidFill>
                <a:schemeClr val="bg1"/>
              </a:solidFill>
            </p:spPr>
            <p:txBody>
              <a:bodyPr wrap="square" rtlCol="0">
                <a:spAutoFit/>
              </a:bodyPr>
              <a:lstStyle/>
              <a:p>
                <a:pPr algn="ctr"/>
                <a:r>
                  <a:rPr lang="en-US" altLang="zh-CN" sz="6000" dirty="0" smtClean="0">
                    <a:solidFill>
                      <a:srgbClr val="A6A6A6"/>
                    </a:solidFill>
                    <a:latin typeface="等线" panose="02010600030101010101" pitchFamily="2" charset="-122"/>
                    <a:ea typeface="等线" panose="02010600030101010101" pitchFamily="2" charset="-122"/>
                  </a:rPr>
                  <a:t>4</a:t>
                </a:r>
                <a:endParaRPr lang="zh-CN" altLang="en-US" sz="6000" dirty="0">
                  <a:solidFill>
                    <a:srgbClr val="A6A6A6"/>
                  </a:solidFill>
                  <a:latin typeface="等线" panose="02010600030101010101" pitchFamily="2" charset="-122"/>
                  <a:ea typeface="等线" panose="02010600030101010101" pitchFamily="2" charset="-122"/>
                </a:endParaRPr>
              </a:p>
            </p:txBody>
          </p:sp>
          <p:sp>
            <p:nvSpPr>
              <p:cNvPr id="50" name="矩形 49"/>
              <p:cNvSpPr/>
              <p:nvPr/>
            </p:nvSpPr>
            <p:spPr>
              <a:xfrm>
                <a:off x="1958989" y="3014770"/>
                <a:ext cx="72000" cy="72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47" name="矩形 46"/>
            <p:cNvSpPr/>
            <p:nvPr/>
          </p:nvSpPr>
          <p:spPr>
            <a:xfrm>
              <a:off x="4711685" y="1340884"/>
              <a:ext cx="3775393" cy="400110"/>
            </a:xfrm>
            <a:prstGeom prst="rect">
              <a:avLst/>
            </a:prstGeom>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grpSp>
        <p:nvGrpSpPr>
          <p:cNvPr id="51" name="组合 50"/>
          <p:cNvGrpSpPr/>
          <p:nvPr/>
        </p:nvGrpSpPr>
        <p:grpSpPr>
          <a:xfrm>
            <a:off x="3756571" y="5405680"/>
            <a:ext cx="6986552" cy="1173605"/>
            <a:chOff x="3552909" y="1155105"/>
            <a:chExt cx="6986552" cy="1173605"/>
          </a:xfrm>
        </p:grpSpPr>
        <p:grpSp>
          <p:nvGrpSpPr>
            <p:cNvPr id="52" name="组合 51"/>
            <p:cNvGrpSpPr/>
            <p:nvPr/>
          </p:nvGrpSpPr>
          <p:grpSpPr>
            <a:xfrm>
              <a:off x="3552909" y="1155105"/>
              <a:ext cx="6986552" cy="1173605"/>
              <a:chOff x="1009997" y="2269374"/>
              <a:chExt cx="6986552" cy="1173605"/>
            </a:xfrm>
          </p:grpSpPr>
          <p:sp>
            <p:nvSpPr>
              <p:cNvPr id="54" name="矩形 53"/>
              <p:cNvSpPr/>
              <p:nvPr/>
            </p:nvSpPr>
            <p:spPr>
              <a:xfrm>
                <a:off x="1009997" y="2269374"/>
                <a:ext cx="6986552" cy="7813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等线" panose="02010600030101010101" pitchFamily="2" charset="-122"/>
                </a:endParaRPr>
              </a:p>
            </p:txBody>
          </p:sp>
          <p:sp>
            <p:nvSpPr>
              <p:cNvPr id="55" name="文本框 54"/>
              <p:cNvSpPr txBox="1"/>
              <p:nvPr/>
            </p:nvSpPr>
            <p:spPr>
              <a:xfrm>
                <a:off x="1152655" y="2427316"/>
                <a:ext cx="806334" cy="1015663"/>
              </a:xfrm>
              <a:prstGeom prst="rect">
                <a:avLst/>
              </a:prstGeom>
              <a:solidFill>
                <a:schemeClr val="bg1"/>
              </a:solidFill>
            </p:spPr>
            <p:txBody>
              <a:bodyPr wrap="square" rtlCol="0">
                <a:spAutoFit/>
              </a:bodyPr>
              <a:lstStyle/>
              <a:p>
                <a:pPr algn="ctr"/>
                <a:r>
                  <a:rPr lang="en-US" altLang="zh-CN" sz="6000" dirty="0" smtClean="0">
                    <a:solidFill>
                      <a:srgbClr val="A6A6A6"/>
                    </a:solidFill>
                    <a:latin typeface="等线" panose="02010600030101010101" pitchFamily="2" charset="-122"/>
                    <a:ea typeface="等线" panose="02010600030101010101" pitchFamily="2" charset="-122"/>
                  </a:rPr>
                  <a:t>5</a:t>
                </a:r>
                <a:endParaRPr lang="zh-CN" altLang="en-US" sz="6000" dirty="0">
                  <a:solidFill>
                    <a:srgbClr val="A6A6A6"/>
                  </a:solidFill>
                  <a:latin typeface="等线" panose="02010600030101010101" pitchFamily="2" charset="-122"/>
                  <a:ea typeface="等线" panose="02010600030101010101" pitchFamily="2" charset="-122"/>
                </a:endParaRPr>
              </a:p>
            </p:txBody>
          </p:sp>
          <p:sp>
            <p:nvSpPr>
              <p:cNvPr id="56" name="矩形 55"/>
              <p:cNvSpPr/>
              <p:nvPr/>
            </p:nvSpPr>
            <p:spPr>
              <a:xfrm>
                <a:off x="1958989" y="3014770"/>
                <a:ext cx="72000" cy="72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ea typeface="等线" panose="02010600030101010101" pitchFamily="2" charset="-122"/>
                </a:endParaRPr>
              </a:p>
            </p:txBody>
          </p:sp>
        </p:grpSp>
        <p:sp>
          <p:nvSpPr>
            <p:cNvPr id="53" name="矩形 52"/>
            <p:cNvSpPr/>
            <p:nvPr/>
          </p:nvSpPr>
          <p:spPr>
            <a:xfrm>
              <a:off x="4711685" y="1340884"/>
              <a:ext cx="3262432" cy="400110"/>
            </a:xfrm>
            <a:prstGeom prst="rect">
              <a:avLst/>
            </a:prstGeom>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西汉时期，强调“独尊儒术”的是（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汉武帝</a:t>
            </a:r>
            <a:endParaRPr lang="zh-CN" altLang="en-US" sz="2800" dirty="0"/>
          </a:p>
          <a:p>
            <a:r>
              <a:rPr lang="en-US" altLang="zh-CN" sz="2800" dirty="0"/>
              <a:t>B:</a:t>
            </a:r>
            <a:r>
              <a:rPr lang="zh-CN" altLang="en-US" sz="2800" dirty="0"/>
              <a:t>汉文帝</a:t>
            </a:r>
            <a:endParaRPr lang="zh-CN" altLang="en-US" sz="2800" dirty="0"/>
          </a:p>
          <a:p>
            <a:r>
              <a:rPr lang="en-US" altLang="zh-CN" sz="2800" dirty="0"/>
              <a:t>C:</a:t>
            </a:r>
            <a:r>
              <a:rPr lang="zh-CN" altLang="en-US" sz="2800" dirty="0"/>
              <a:t>汉宣帝</a:t>
            </a:r>
            <a:endParaRPr lang="zh-CN" altLang="en-US" sz="2800" dirty="0"/>
          </a:p>
          <a:p>
            <a:r>
              <a:rPr lang="en-US" altLang="zh-CN" sz="2800" dirty="0"/>
              <a:t>D:</a:t>
            </a:r>
            <a:r>
              <a:rPr lang="zh-CN" altLang="en-US" sz="2800" dirty="0"/>
              <a:t>汉景帝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西汉时期，强调“独尊儒术”的是</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汉武帝</a:t>
            </a:r>
            <a:endParaRPr lang="zh-CN" altLang="en-US" sz="2800" dirty="0"/>
          </a:p>
          <a:p>
            <a:r>
              <a:rPr lang="en-US" altLang="zh-CN" sz="2800" dirty="0"/>
              <a:t>B:</a:t>
            </a:r>
            <a:r>
              <a:rPr lang="zh-CN" altLang="en-US" sz="2800" dirty="0"/>
              <a:t>汉文帝</a:t>
            </a:r>
            <a:endParaRPr lang="zh-CN" altLang="en-US" sz="2800" dirty="0"/>
          </a:p>
          <a:p>
            <a:r>
              <a:rPr lang="en-US" altLang="zh-CN" sz="2800" dirty="0"/>
              <a:t>C:</a:t>
            </a:r>
            <a:r>
              <a:rPr lang="zh-CN" altLang="en-US" sz="2800" dirty="0"/>
              <a:t>汉宣帝</a:t>
            </a:r>
            <a:endParaRPr lang="zh-CN" altLang="en-US" sz="2800" dirty="0"/>
          </a:p>
          <a:p>
            <a:r>
              <a:rPr lang="en-US" altLang="zh-CN" sz="2800" dirty="0"/>
              <a:t>D:</a:t>
            </a:r>
            <a:r>
              <a:rPr lang="zh-CN" altLang="en-US" sz="2800" dirty="0"/>
              <a:t>汉景帝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士人群体出现于先秦，但真正构成一个享有社会实际权益的社会阶层，是在（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西汉时期</a:t>
            </a:r>
            <a:endParaRPr lang="zh-CN" altLang="en-US" sz="2400" dirty="0"/>
          </a:p>
          <a:p>
            <a:r>
              <a:rPr lang="en-US" altLang="zh-CN" sz="2400" dirty="0"/>
              <a:t>B:</a:t>
            </a:r>
            <a:r>
              <a:rPr lang="zh-CN" altLang="en-US" sz="2400" dirty="0"/>
              <a:t>两汉时期</a:t>
            </a:r>
            <a:endParaRPr lang="zh-CN" altLang="en-US" sz="2400" dirty="0"/>
          </a:p>
          <a:p>
            <a:r>
              <a:rPr lang="en-US" altLang="zh-CN" sz="2400" dirty="0"/>
              <a:t>C:</a:t>
            </a:r>
            <a:r>
              <a:rPr lang="zh-CN" altLang="en-US" sz="2400" dirty="0"/>
              <a:t>东汉时期</a:t>
            </a:r>
            <a:endParaRPr lang="zh-CN" altLang="en-US" sz="2400" dirty="0"/>
          </a:p>
          <a:p>
            <a:r>
              <a:rPr lang="en-US" altLang="zh-CN" sz="2400" dirty="0"/>
              <a:t>D:</a:t>
            </a:r>
            <a:r>
              <a:rPr lang="zh-CN" altLang="en-US" sz="2400" dirty="0"/>
              <a:t>魏晋时期</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士人群体出现于先秦，但真正构成一个享有社会实际权益的社会阶层，是在</a:t>
            </a:r>
            <a:r>
              <a:rPr lang="zh-CN" altLang="en-US" sz="2400" dirty="0" smtClean="0"/>
              <a:t>（</a:t>
            </a:r>
            <a:r>
              <a:rPr lang="en-US" altLang="zh-CN" sz="2400" dirty="0" smtClean="0"/>
              <a:t>B</a:t>
            </a:r>
            <a:r>
              <a:rPr lang="zh-CN" altLang="en-US" sz="2400" dirty="0" smtClean="0"/>
              <a:t> </a:t>
            </a:r>
            <a:r>
              <a:rPr lang="zh-CN" altLang="en-US" sz="2400" dirty="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西汉时期</a:t>
            </a:r>
            <a:endParaRPr lang="zh-CN" altLang="en-US" sz="2400" dirty="0"/>
          </a:p>
          <a:p>
            <a:r>
              <a:rPr lang="en-US" altLang="zh-CN" sz="2400" dirty="0"/>
              <a:t>B:</a:t>
            </a:r>
            <a:r>
              <a:rPr lang="zh-CN" altLang="en-US" sz="2400" dirty="0"/>
              <a:t>两汉时期</a:t>
            </a:r>
            <a:endParaRPr lang="zh-CN" altLang="en-US" sz="2400" dirty="0"/>
          </a:p>
          <a:p>
            <a:r>
              <a:rPr lang="en-US" altLang="zh-CN" sz="2400" dirty="0"/>
              <a:t>C:</a:t>
            </a:r>
            <a:r>
              <a:rPr lang="zh-CN" altLang="en-US" sz="2400" dirty="0"/>
              <a:t>东汉时期</a:t>
            </a:r>
            <a:endParaRPr lang="zh-CN" altLang="en-US" sz="2400" dirty="0"/>
          </a:p>
          <a:p>
            <a:r>
              <a:rPr lang="en-US" altLang="zh-CN" sz="2400" dirty="0"/>
              <a:t>D:</a:t>
            </a:r>
            <a:r>
              <a:rPr lang="zh-CN" altLang="en-US" sz="2400" dirty="0"/>
              <a:t>魏晋时期</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3" name="图表 2"/>
          <p:cNvGraphicFramePr/>
          <p:nvPr/>
        </p:nvGraphicFramePr>
        <p:xfrm>
          <a:off x="1022057" y="857361"/>
          <a:ext cx="10179128" cy="56449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3414140" y="2193889"/>
            <a:ext cx="1440000"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7" name="矩形 6"/>
          <p:cNvSpPr/>
          <p:nvPr/>
        </p:nvSpPr>
        <p:spPr>
          <a:xfrm>
            <a:off x="4848355" y="2193889"/>
            <a:ext cx="1994400" cy="108000"/>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8" name="矩形 7"/>
          <p:cNvSpPr/>
          <p:nvPr/>
        </p:nvSpPr>
        <p:spPr>
          <a:xfrm>
            <a:off x="6842755" y="2193889"/>
            <a:ext cx="990000" cy="108000"/>
          </a:xfrm>
          <a:prstGeom prst="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9" name="矩形 8"/>
          <p:cNvSpPr/>
          <p:nvPr/>
        </p:nvSpPr>
        <p:spPr>
          <a:xfrm>
            <a:off x="7832755" y="2193889"/>
            <a:ext cx="1850400" cy="108000"/>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10" name="矩形 9"/>
          <p:cNvSpPr/>
          <p:nvPr/>
        </p:nvSpPr>
        <p:spPr>
          <a:xfrm>
            <a:off x="3421150" y="3164725"/>
            <a:ext cx="57600" cy="108000"/>
          </a:xfrm>
          <a:prstGeom prst="rect">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11" name="矩形 10"/>
          <p:cNvSpPr/>
          <p:nvPr/>
        </p:nvSpPr>
        <p:spPr>
          <a:xfrm>
            <a:off x="3478750" y="3164725"/>
            <a:ext cx="756000"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2" name="矩形 11"/>
          <p:cNvSpPr/>
          <p:nvPr/>
        </p:nvSpPr>
        <p:spPr>
          <a:xfrm>
            <a:off x="4232582" y="3164725"/>
            <a:ext cx="57600" cy="108000"/>
          </a:xfrm>
          <a:prstGeom prst="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3" name="矩形 12"/>
          <p:cNvSpPr/>
          <p:nvPr/>
        </p:nvSpPr>
        <p:spPr>
          <a:xfrm>
            <a:off x="4290182" y="3164725"/>
            <a:ext cx="702000"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4" name="矩形 13"/>
          <p:cNvSpPr/>
          <p:nvPr/>
        </p:nvSpPr>
        <p:spPr>
          <a:xfrm>
            <a:off x="4987733" y="3164725"/>
            <a:ext cx="216000" cy="108000"/>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5" name="矩形 14"/>
          <p:cNvSpPr/>
          <p:nvPr/>
        </p:nvSpPr>
        <p:spPr>
          <a:xfrm>
            <a:off x="5204083" y="3164725"/>
            <a:ext cx="190800" cy="108000"/>
          </a:xfrm>
          <a:prstGeom prst="rect">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6" name="矩形 15"/>
          <p:cNvSpPr/>
          <p:nvPr/>
        </p:nvSpPr>
        <p:spPr>
          <a:xfrm>
            <a:off x="5394883" y="3164725"/>
            <a:ext cx="608400" cy="108000"/>
          </a:xfrm>
          <a:prstGeom prst="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7" name="矩形 16"/>
          <p:cNvSpPr/>
          <p:nvPr/>
        </p:nvSpPr>
        <p:spPr>
          <a:xfrm>
            <a:off x="3426555" y="4292900"/>
            <a:ext cx="136800" cy="108000"/>
          </a:xfrm>
          <a:prstGeom prst="rect">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18" name="矩形 17"/>
          <p:cNvSpPr/>
          <p:nvPr/>
        </p:nvSpPr>
        <p:spPr>
          <a:xfrm>
            <a:off x="3567551" y="4293131"/>
            <a:ext cx="1040400"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19" name="矩形 18"/>
          <p:cNvSpPr/>
          <p:nvPr/>
        </p:nvSpPr>
        <p:spPr>
          <a:xfrm>
            <a:off x="4607951" y="4293131"/>
            <a:ext cx="320400" cy="108000"/>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0" name="矩形 19"/>
          <p:cNvSpPr/>
          <p:nvPr/>
        </p:nvSpPr>
        <p:spPr>
          <a:xfrm>
            <a:off x="4928351" y="4370700"/>
            <a:ext cx="601200" cy="108000"/>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1" name="矩形 20"/>
          <p:cNvSpPr/>
          <p:nvPr/>
        </p:nvSpPr>
        <p:spPr>
          <a:xfrm>
            <a:off x="5530794" y="4370700"/>
            <a:ext cx="547200" cy="108000"/>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2" name="矩形 21"/>
          <p:cNvSpPr/>
          <p:nvPr/>
        </p:nvSpPr>
        <p:spPr>
          <a:xfrm>
            <a:off x="4929642" y="4202173"/>
            <a:ext cx="1152000" cy="108000"/>
          </a:xfrm>
          <a:prstGeom prst="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3" name="矩形 22"/>
          <p:cNvSpPr/>
          <p:nvPr/>
        </p:nvSpPr>
        <p:spPr>
          <a:xfrm>
            <a:off x="3426555" y="5496579"/>
            <a:ext cx="352800" cy="108000"/>
          </a:xfrm>
          <a:prstGeom prst="rect">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24" name="矩形 23"/>
          <p:cNvSpPr/>
          <p:nvPr/>
        </p:nvSpPr>
        <p:spPr>
          <a:xfrm>
            <a:off x="3784095" y="5495117"/>
            <a:ext cx="997200"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5" name="矩形 24"/>
          <p:cNvSpPr/>
          <p:nvPr/>
        </p:nvSpPr>
        <p:spPr>
          <a:xfrm>
            <a:off x="4780696" y="5495117"/>
            <a:ext cx="1000800" cy="108000"/>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latin typeface="+mj-ea"/>
              <a:ea typeface="+mj-ea"/>
            </a:endParaRPr>
          </a:p>
        </p:txBody>
      </p:sp>
      <p:sp>
        <p:nvSpPr>
          <p:cNvPr id="28" name="矩形 27"/>
          <p:cNvSpPr/>
          <p:nvPr/>
        </p:nvSpPr>
        <p:spPr>
          <a:xfrm>
            <a:off x="3418793" y="1303293"/>
            <a:ext cx="4430887" cy="108000"/>
          </a:xfrm>
          <a:prstGeom prst="rect">
            <a:avLst/>
          </a:prstGeom>
          <a:solidFill>
            <a:srgbClr val="F9E4E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29" name="矩形 28"/>
          <p:cNvSpPr/>
          <p:nvPr/>
        </p:nvSpPr>
        <p:spPr>
          <a:xfrm>
            <a:off x="7849680" y="1303293"/>
            <a:ext cx="1416968" cy="108000"/>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30" name="矩形 29"/>
          <p:cNvSpPr/>
          <p:nvPr/>
        </p:nvSpPr>
        <p:spPr>
          <a:xfrm>
            <a:off x="9271494" y="1303293"/>
            <a:ext cx="1416968" cy="108000"/>
          </a:xfrm>
          <a:prstGeom prst="rect">
            <a:avLst/>
          </a:prstGeom>
          <a:solidFill>
            <a:schemeClr val="accent6">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latin typeface="+mj-ea"/>
              <a:ea typeface="+mj-ea"/>
            </a:endParaRPr>
          </a:p>
        </p:txBody>
      </p:sp>
      <p:sp>
        <p:nvSpPr>
          <p:cNvPr id="31" name="矩形 30"/>
          <p:cNvSpPr/>
          <p:nvPr/>
        </p:nvSpPr>
        <p:spPr>
          <a:xfrm>
            <a:off x="4964824" y="754358"/>
            <a:ext cx="1338828" cy="369332"/>
          </a:xfrm>
          <a:prstGeom prst="rect">
            <a:avLst/>
          </a:prstGeom>
        </p:spPr>
        <p:txBody>
          <a:bodyPr wrap="none">
            <a:spAutoFit/>
          </a:bodyPr>
          <a:lstStyle/>
          <a:p>
            <a:pPr algn="ctr"/>
            <a:r>
              <a:rPr lang="zh-CN" altLang="en-US" dirty="0" smtClean="0">
                <a:latin typeface="+mj-ea"/>
                <a:ea typeface="+mj-ea"/>
              </a:rPr>
              <a:t>旧石器时代</a:t>
            </a:r>
            <a:endParaRPr lang="en-US" altLang="zh-CN" dirty="0" smtClean="0">
              <a:latin typeface="+mj-ea"/>
              <a:ea typeface="+mj-ea"/>
            </a:endParaRPr>
          </a:p>
        </p:txBody>
      </p:sp>
      <p:sp>
        <p:nvSpPr>
          <p:cNvPr id="32" name="矩形 31"/>
          <p:cNvSpPr/>
          <p:nvPr/>
        </p:nvSpPr>
        <p:spPr>
          <a:xfrm>
            <a:off x="7842083" y="754358"/>
            <a:ext cx="1338828" cy="369332"/>
          </a:xfrm>
          <a:prstGeom prst="rect">
            <a:avLst/>
          </a:prstGeom>
        </p:spPr>
        <p:txBody>
          <a:bodyPr wrap="none">
            <a:spAutoFit/>
          </a:bodyPr>
          <a:lstStyle/>
          <a:p>
            <a:pPr algn="ctr"/>
            <a:r>
              <a:rPr lang="zh-CN" altLang="en-US" dirty="0" smtClean="0">
                <a:latin typeface="+mj-ea"/>
                <a:ea typeface="+mj-ea"/>
              </a:rPr>
              <a:t>新石器时代</a:t>
            </a:r>
            <a:endParaRPr lang="en-US" altLang="zh-CN" dirty="0" smtClean="0">
              <a:latin typeface="+mj-ea"/>
              <a:ea typeface="+mj-ea"/>
            </a:endParaRPr>
          </a:p>
        </p:txBody>
      </p:sp>
      <p:sp>
        <p:nvSpPr>
          <p:cNvPr id="33" name="矩形 32"/>
          <p:cNvSpPr/>
          <p:nvPr/>
        </p:nvSpPr>
        <p:spPr>
          <a:xfrm>
            <a:off x="9482648" y="754358"/>
            <a:ext cx="1107996" cy="369332"/>
          </a:xfrm>
          <a:prstGeom prst="rect">
            <a:avLst/>
          </a:prstGeom>
        </p:spPr>
        <p:txBody>
          <a:bodyPr wrap="none">
            <a:spAutoFit/>
          </a:bodyPr>
          <a:lstStyle/>
          <a:p>
            <a:pPr algn="ctr"/>
            <a:r>
              <a:rPr lang="zh-CN" altLang="en-US" dirty="0">
                <a:latin typeface="+mj-ea"/>
                <a:ea typeface="+mj-ea"/>
              </a:rPr>
              <a:t>传说</a:t>
            </a:r>
            <a:r>
              <a:rPr lang="zh-CN" altLang="en-US" dirty="0" smtClean="0">
                <a:latin typeface="+mj-ea"/>
                <a:ea typeface="+mj-ea"/>
              </a:rPr>
              <a:t>时代</a:t>
            </a:r>
            <a:endParaRPr lang="en-US" altLang="zh-CN" dirty="0" smtClean="0">
              <a:latin typeface="+mj-ea"/>
              <a:ea typeface="+mj-ea"/>
            </a:endParaRPr>
          </a:p>
        </p:txBody>
      </p:sp>
      <p:sp>
        <p:nvSpPr>
          <p:cNvPr id="34" name="矩形 33"/>
          <p:cNvSpPr/>
          <p:nvPr/>
        </p:nvSpPr>
        <p:spPr>
          <a:xfrm>
            <a:off x="3414140" y="1836490"/>
            <a:ext cx="1440000" cy="30926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夏</a:t>
            </a:r>
            <a:endParaRPr lang="zh-CN" altLang="en-US" dirty="0">
              <a:solidFill>
                <a:schemeClr val="tx1"/>
              </a:solidFill>
              <a:latin typeface="+mj-ea"/>
              <a:ea typeface="+mj-ea"/>
            </a:endParaRPr>
          </a:p>
        </p:txBody>
      </p:sp>
      <p:sp>
        <p:nvSpPr>
          <p:cNvPr id="35" name="矩形 34"/>
          <p:cNvSpPr/>
          <p:nvPr/>
        </p:nvSpPr>
        <p:spPr>
          <a:xfrm>
            <a:off x="4848355" y="1836490"/>
            <a:ext cx="1994400" cy="3098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商</a:t>
            </a:r>
            <a:endParaRPr lang="zh-CN" altLang="en-US" dirty="0">
              <a:solidFill>
                <a:schemeClr val="tx1"/>
              </a:solidFill>
              <a:latin typeface="+mj-ea"/>
              <a:ea typeface="+mj-ea"/>
            </a:endParaRPr>
          </a:p>
        </p:txBody>
      </p:sp>
      <p:sp>
        <p:nvSpPr>
          <p:cNvPr id="36" name="矩形 35"/>
          <p:cNvSpPr/>
          <p:nvPr/>
        </p:nvSpPr>
        <p:spPr>
          <a:xfrm>
            <a:off x="6842755" y="1836490"/>
            <a:ext cx="990000" cy="3098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西周</a:t>
            </a:r>
            <a:endParaRPr lang="zh-CN" altLang="en-US" dirty="0">
              <a:solidFill>
                <a:schemeClr val="tx1"/>
              </a:solidFill>
              <a:latin typeface="+mj-ea"/>
              <a:ea typeface="+mj-ea"/>
            </a:endParaRPr>
          </a:p>
        </p:txBody>
      </p:sp>
      <p:sp>
        <p:nvSpPr>
          <p:cNvPr id="37" name="矩形 36"/>
          <p:cNvSpPr/>
          <p:nvPr/>
        </p:nvSpPr>
        <p:spPr>
          <a:xfrm>
            <a:off x="7832755" y="1836490"/>
            <a:ext cx="1850400" cy="3098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东周</a:t>
            </a:r>
            <a:endParaRPr lang="zh-CN" altLang="en-US" dirty="0" smtClean="0">
              <a:solidFill>
                <a:schemeClr val="tx1"/>
              </a:solidFill>
              <a:latin typeface="+mj-ea"/>
              <a:ea typeface="+mj-ea"/>
            </a:endParaRPr>
          </a:p>
        </p:txBody>
      </p:sp>
      <p:sp>
        <p:nvSpPr>
          <p:cNvPr id="38" name="矩形 37"/>
          <p:cNvSpPr/>
          <p:nvPr/>
        </p:nvSpPr>
        <p:spPr>
          <a:xfrm>
            <a:off x="3421150" y="2464595"/>
            <a:ext cx="5760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rgbClr val="C00000"/>
                </a:solidFill>
                <a:latin typeface="+mj-ea"/>
                <a:ea typeface="+mj-ea"/>
              </a:rPr>
              <a:t>秦</a:t>
            </a:r>
            <a:endParaRPr lang="zh-CN" altLang="en-US" dirty="0" smtClean="0">
              <a:solidFill>
                <a:srgbClr val="C00000"/>
              </a:solidFill>
              <a:latin typeface="+mj-ea"/>
              <a:ea typeface="+mj-ea"/>
            </a:endParaRPr>
          </a:p>
        </p:txBody>
      </p:sp>
      <p:sp>
        <p:nvSpPr>
          <p:cNvPr id="39" name="矩形 38"/>
          <p:cNvSpPr/>
          <p:nvPr/>
        </p:nvSpPr>
        <p:spPr>
          <a:xfrm>
            <a:off x="3478750" y="2464595"/>
            <a:ext cx="75600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西汉</a:t>
            </a:r>
            <a:endParaRPr lang="zh-CN" altLang="en-US" dirty="0" smtClean="0">
              <a:solidFill>
                <a:schemeClr val="tx1"/>
              </a:solidFill>
              <a:latin typeface="+mj-ea"/>
              <a:ea typeface="+mj-ea"/>
            </a:endParaRPr>
          </a:p>
        </p:txBody>
      </p:sp>
      <p:sp>
        <p:nvSpPr>
          <p:cNvPr id="40" name="矩形 39"/>
          <p:cNvSpPr/>
          <p:nvPr/>
        </p:nvSpPr>
        <p:spPr>
          <a:xfrm>
            <a:off x="4232582" y="2464595"/>
            <a:ext cx="5760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新</a:t>
            </a:r>
            <a:endParaRPr lang="zh-CN" altLang="en-US" dirty="0" smtClean="0">
              <a:solidFill>
                <a:schemeClr val="tx1"/>
              </a:solidFill>
              <a:latin typeface="+mj-ea"/>
              <a:ea typeface="+mj-ea"/>
            </a:endParaRPr>
          </a:p>
        </p:txBody>
      </p:sp>
      <p:sp>
        <p:nvSpPr>
          <p:cNvPr id="41" name="矩形 40"/>
          <p:cNvSpPr/>
          <p:nvPr/>
        </p:nvSpPr>
        <p:spPr>
          <a:xfrm>
            <a:off x="4290182" y="2464595"/>
            <a:ext cx="70200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东汉</a:t>
            </a:r>
            <a:endParaRPr lang="zh-CN" altLang="en-US" dirty="0">
              <a:solidFill>
                <a:schemeClr val="tx1"/>
              </a:solidFill>
              <a:latin typeface="+mj-ea"/>
              <a:ea typeface="+mj-ea"/>
            </a:endParaRPr>
          </a:p>
        </p:txBody>
      </p:sp>
      <p:sp>
        <p:nvSpPr>
          <p:cNvPr id="42" name="矩形 41"/>
          <p:cNvSpPr/>
          <p:nvPr/>
        </p:nvSpPr>
        <p:spPr>
          <a:xfrm>
            <a:off x="4987733" y="2464595"/>
            <a:ext cx="21600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三国</a:t>
            </a:r>
            <a:endParaRPr lang="zh-CN" altLang="en-US" dirty="0">
              <a:solidFill>
                <a:schemeClr val="tx1"/>
              </a:solidFill>
              <a:latin typeface="+mj-ea"/>
              <a:ea typeface="+mj-ea"/>
            </a:endParaRPr>
          </a:p>
        </p:txBody>
      </p:sp>
      <p:sp>
        <p:nvSpPr>
          <p:cNvPr id="43" name="矩形 42"/>
          <p:cNvSpPr/>
          <p:nvPr/>
        </p:nvSpPr>
        <p:spPr>
          <a:xfrm>
            <a:off x="5103600" y="2464595"/>
            <a:ext cx="425951"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rgbClr val="C00000"/>
                </a:solidFill>
                <a:latin typeface="+mj-ea"/>
                <a:ea typeface="+mj-ea"/>
              </a:rPr>
              <a:t>西晋</a:t>
            </a:r>
            <a:endParaRPr lang="zh-CN" altLang="en-US" dirty="0">
              <a:solidFill>
                <a:srgbClr val="C00000"/>
              </a:solidFill>
              <a:latin typeface="+mj-ea"/>
              <a:ea typeface="+mj-ea"/>
            </a:endParaRPr>
          </a:p>
        </p:txBody>
      </p:sp>
      <p:sp>
        <p:nvSpPr>
          <p:cNvPr id="44" name="矩形 43"/>
          <p:cNvSpPr/>
          <p:nvPr/>
        </p:nvSpPr>
        <p:spPr>
          <a:xfrm>
            <a:off x="5336633" y="2464595"/>
            <a:ext cx="882380" cy="7138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南北朝</a:t>
            </a:r>
            <a:endParaRPr lang="zh-CN" altLang="en-US" dirty="0">
              <a:solidFill>
                <a:schemeClr val="tx1"/>
              </a:solidFill>
              <a:latin typeface="+mj-ea"/>
              <a:ea typeface="+mj-ea"/>
            </a:endParaRPr>
          </a:p>
        </p:txBody>
      </p:sp>
      <p:sp>
        <p:nvSpPr>
          <p:cNvPr id="45" name="矩形 44"/>
          <p:cNvSpPr/>
          <p:nvPr/>
        </p:nvSpPr>
        <p:spPr>
          <a:xfrm>
            <a:off x="3424198" y="3560061"/>
            <a:ext cx="136800" cy="7389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rgbClr val="C00000"/>
                </a:solidFill>
                <a:latin typeface="+mj-ea"/>
                <a:ea typeface="+mj-ea"/>
              </a:rPr>
              <a:t>隋</a:t>
            </a:r>
            <a:endParaRPr lang="zh-CN" altLang="en-US" dirty="0" smtClean="0">
              <a:solidFill>
                <a:srgbClr val="C00000"/>
              </a:solidFill>
              <a:latin typeface="+mj-ea"/>
              <a:ea typeface="+mj-ea"/>
            </a:endParaRPr>
          </a:p>
        </p:txBody>
      </p:sp>
      <p:sp>
        <p:nvSpPr>
          <p:cNvPr id="46" name="矩形 45"/>
          <p:cNvSpPr/>
          <p:nvPr/>
        </p:nvSpPr>
        <p:spPr>
          <a:xfrm>
            <a:off x="3565194" y="3560061"/>
            <a:ext cx="1040400" cy="7389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唐</a:t>
            </a:r>
            <a:endParaRPr lang="zh-CN" altLang="en-US" dirty="0">
              <a:solidFill>
                <a:schemeClr val="tx1"/>
              </a:solidFill>
              <a:latin typeface="+mj-ea"/>
              <a:ea typeface="+mj-ea"/>
            </a:endParaRPr>
          </a:p>
        </p:txBody>
      </p:sp>
      <p:sp>
        <p:nvSpPr>
          <p:cNvPr id="47" name="矩形 46"/>
          <p:cNvSpPr/>
          <p:nvPr/>
        </p:nvSpPr>
        <p:spPr>
          <a:xfrm>
            <a:off x="4369912" y="3560061"/>
            <a:ext cx="757430" cy="7389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五代十国</a:t>
            </a:r>
            <a:endParaRPr lang="zh-CN" altLang="en-US" dirty="0">
              <a:solidFill>
                <a:schemeClr val="tx1"/>
              </a:solidFill>
              <a:latin typeface="+mj-ea"/>
              <a:ea typeface="+mj-ea"/>
            </a:endParaRPr>
          </a:p>
        </p:txBody>
      </p:sp>
      <p:sp>
        <p:nvSpPr>
          <p:cNvPr id="48" name="矩形 47"/>
          <p:cNvSpPr/>
          <p:nvPr/>
        </p:nvSpPr>
        <p:spPr>
          <a:xfrm>
            <a:off x="4820694" y="4545291"/>
            <a:ext cx="778901" cy="4410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北宋</a:t>
            </a:r>
            <a:endParaRPr lang="zh-CN" altLang="en-US" dirty="0">
              <a:solidFill>
                <a:schemeClr val="tx1"/>
              </a:solidFill>
              <a:latin typeface="+mj-ea"/>
              <a:ea typeface="+mj-ea"/>
            </a:endParaRPr>
          </a:p>
        </p:txBody>
      </p:sp>
      <p:sp>
        <p:nvSpPr>
          <p:cNvPr id="49" name="矩形 48"/>
          <p:cNvSpPr/>
          <p:nvPr/>
        </p:nvSpPr>
        <p:spPr>
          <a:xfrm>
            <a:off x="5423138" y="4545291"/>
            <a:ext cx="708940" cy="4410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南宋</a:t>
            </a:r>
            <a:endParaRPr lang="zh-CN" altLang="en-US" dirty="0">
              <a:solidFill>
                <a:schemeClr val="tx1"/>
              </a:solidFill>
              <a:latin typeface="+mj-ea"/>
              <a:ea typeface="+mj-ea"/>
            </a:endParaRPr>
          </a:p>
        </p:txBody>
      </p:sp>
      <p:sp>
        <p:nvSpPr>
          <p:cNvPr id="50" name="矩形 49"/>
          <p:cNvSpPr/>
          <p:nvPr/>
        </p:nvSpPr>
        <p:spPr>
          <a:xfrm>
            <a:off x="4925994" y="3780414"/>
            <a:ext cx="1152000" cy="2982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辽金西夏</a:t>
            </a:r>
            <a:endParaRPr lang="zh-CN" altLang="en-US" dirty="0">
              <a:solidFill>
                <a:schemeClr val="tx1"/>
              </a:solidFill>
              <a:latin typeface="+mj-ea"/>
              <a:ea typeface="+mj-ea"/>
            </a:endParaRPr>
          </a:p>
        </p:txBody>
      </p:sp>
      <p:sp>
        <p:nvSpPr>
          <p:cNvPr id="51" name="矩形 50"/>
          <p:cNvSpPr/>
          <p:nvPr/>
        </p:nvSpPr>
        <p:spPr>
          <a:xfrm>
            <a:off x="3421150" y="4926118"/>
            <a:ext cx="352800" cy="7389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rgbClr val="C00000"/>
                </a:solidFill>
                <a:latin typeface="+mj-ea"/>
                <a:ea typeface="+mj-ea"/>
              </a:rPr>
              <a:t>元</a:t>
            </a:r>
            <a:endParaRPr lang="zh-CN" altLang="en-US" dirty="0" smtClean="0">
              <a:solidFill>
                <a:srgbClr val="C00000"/>
              </a:solidFill>
              <a:latin typeface="+mj-ea"/>
              <a:ea typeface="+mj-ea"/>
            </a:endParaRPr>
          </a:p>
        </p:txBody>
      </p:sp>
      <p:sp>
        <p:nvSpPr>
          <p:cNvPr id="52" name="矩形 51"/>
          <p:cNvSpPr/>
          <p:nvPr/>
        </p:nvSpPr>
        <p:spPr>
          <a:xfrm>
            <a:off x="3778690" y="4926118"/>
            <a:ext cx="997200" cy="7389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明</a:t>
            </a:r>
            <a:endParaRPr lang="zh-CN" altLang="en-US" dirty="0">
              <a:solidFill>
                <a:schemeClr val="tx1"/>
              </a:solidFill>
              <a:latin typeface="+mj-ea"/>
              <a:ea typeface="+mj-ea"/>
            </a:endParaRPr>
          </a:p>
        </p:txBody>
      </p:sp>
      <p:sp>
        <p:nvSpPr>
          <p:cNvPr id="53" name="矩形 52"/>
          <p:cNvSpPr/>
          <p:nvPr/>
        </p:nvSpPr>
        <p:spPr>
          <a:xfrm>
            <a:off x="4775291" y="4926118"/>
            <a:ext cx="738000" cy="7389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latin typeface="+mj-ea"/>
                <a:ea typeface="+mj-ea"/>
              </a:rPr>
              <a:t>清</a:t>
            </a:r>
            <a:endParaRPr lang="zh-CN" altLang="en-US" dirty="0">
              <a:solidFill>
                <a:schemeClr val="tx1"/>
              </a:solidFill>
              <a:latin typeface="+mj-ea"/>
              <a:ea typeface="+mj-ea"/>
            </a:endParaRPr>
          </a:p>
        </p:txBody>
      </p:sp>
      <p:sp>
        <p:nvSpPr>
          <p:cNvPr id="58" name="文本框 57"/>
          <p:cNvSpPr txBox="1"/>
          <p:nvPr/>
        </p:nvSpPr>
        <p:spPr>
          <a:xfrm>
            <a:off x="361395" y="1303293"/>
            <a:ext cx="738664" cy="4381041"/>
          </a:xfrm>
          <a:prstGeom prst="rect">
            <a:avLst/>
          </a:prstGeom>
          <a:noFill/>
        </p:spPr>
        <p:txBody>
          <a:bodyPr vert="eaVert" wrap="square" rtlCol="0" anchor="ctr">
            <a:spAutoFit/>
          </a:bodyPr>
          <a:lstStyle/>
          <a:p>
            <a:r>
              <a:rPr lang="zh-CN" altLang="en-US" sz="3600" dirty="0" smtClean="0">
                <a:latin typeface="+mj-ea"/>
                <a:ea typeface="+mj-ea"/>
              </a:rPr>
              <a:t>中国古代朝代更迭表</a:t>
            </a:r>
            <a:endParaRPr lang="zh-CN" altLang="en-US" sz="3600" dirty="0" smtClean="0">
              <a:latin typeface="+mj-ea"/>
              <a:ea typeface="+mj-ea"/>
            </a:endParaRPr>
          </a:p>
        </p:txBody>
      </p:sp>
      <p:sp>
        <p:nvSpPr>
          <p:cNvPr id="59" name="矩形 58"/>
          <p:cNvSpPr/>
          <p:nvPr/>
        </p:nvSpPr>
        <p:spPr>
          <a:xfrm>
            <a:off x="1736427" y="1382850"/>
            <a:ext cx="921880" cy="90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创始</a:t>
            </a:r>
            <a:endParaRPr lang="en-US" altLang="zh-CN" dirty="0" smtClean="0">
              <a:solidFill>
                <a:schemeClr val="tx1"/>
              </a:solidFill>
              <a:latin typeface="+mj-ea"/>
              <a:ea typeface="+mj-ea"/>
            </a:endParaRPr>
          </a:p>
          <a:p>
            <a:pPr algn="ctr"/>
            <a:r>
              <a:rPr lang="zh-CN" altLang="en-US" dirty="0" smtClean="0">
                <a:solidFill>
                  <a:schemeClr val="tx1"/>
                </a:solidFill>
                <a:latin typeface="+mj-ea"/>
                <a:ea typeface="+mj-ea"/>
              </a:rPr>
              <a:t>与</a:t>
            </a:r>
            <a:endParaRPr lang="en-US" altLang="zh-CN" dirty="0" smtClean="0">
              <a:solidFill>
                <a:schemeClr val="tx1"/>
              </a:solidFill>
              <a:latin typeface="+mj-ea"/>
              <a:ea typeface="+mj-ea"/>
            </a:endParaRPr>
          </a:p>
          <a:p>
            <a:pPr algn="ctr"/>
            <a:r>
              <a:rPr lang="zh-CN" altLang="en-US" dirty="0" smtClean="0">
                <a:solidFill>
                  <a:schemeClr val="tx1"/>
                </a:solidFill>
                <a:latin typeface="+mj-ea"/>
                <a:ea typeface="+mj-ea"/>
              </a:rPr>
              <a:t>奠基</a:t>
            </a:r>
            <a:endParaRPr lang="zh-CN" altLang="en-US" dirty="0" smtClean="0">
              <a:solidFill>
                <a:schemeClr val="tx1"/>
              </a:solidFill>
              <a:latin typeface="+mj-ea"/>
              <a:ea typeface="+mj-ea"/>
            </a:endParaRPr>
          </a:p>
        </p:txBody>
      </p:sp>
      <p:sp>
        <p:nvSpPr>
          <p:cNvPr id="60" name="矩形 59"/>
          <p:cNvSpPr/>
          <p:nvPr/>
        </p:nvSpPr>
        <p:spPr>
          <a:xfrm>
            <a:off x="1681193" y="2929066"/>
            <a:ext cx="977114" cy="4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发展期</a:t>
            </a:r>
            <a:endParaRPr lang="zh-CN" altLang="en-US" dirty="0" smtClean="0">
              <a:solidFill>
                <a:schemeClr val="tx1"/>
              </a:solidFill>
              <a:latin typeface="+mj-ea"/>
              <a:ea typeface="+mj-ea"/>
            </a:endParaRPr>
          </a:p>
        </p:txBody>
      </p:sp>
      <p:sp>
        <p:nvSpPr>
          <p:cNvPr id="61" name="矩形 60"/>
          <p:cNvSpPr/>
          <p:nvPr/>
        </p:nvSpPr>
        <p:spPr>
          <a:xfrm>
            <a:off x="1734477" y="4072198"/>
            <a:ext cx="870546" cy="432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鼎盛期</a:t>
            </a:r>
            <a:endParaRPr lang="zh-CN" altLang="en-US" dirty="0" smtClean="0">
              <a:solidFill>
                <a:schemeClr val="tx1"/>
              </a:solidFill>
              <a:latin typeface="+mj-ea"/>
              <a:ea typeface="+mj-ea"/>
            </a:endParaRPr>
          </a:p>
        </p:txBody>
      </p:sp>
      <p:sp>
        <p:nvSpPr>
          <p:cNvPr id="62" name="矩形 61"/>
          <p:cNvSpPr/>
          <p:nvPr/>
        </p:nvSpPr>
        <p:spPr>
          <a:xfrm>
            <a:off x="1606509" y="5285323"/>
            <a:ext cx="1126482" cy="399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smtClean="0">
                <a:solidFill>
                  <a:schemeClr val="tx1"/>
                </a:solidFill>
                <a:latin typeface="+mj-ea"/>
                <a:ea typeface="+mj-ea"/>
              </a:rPr>
              <a:t>衰变期</a:t>
            </a:r>
            <a:endParaRPr lang="zh-CN" altLang="en-US" dirty="0" smtClean="0">
              <a:solidFill>
                <a:schemeClr val="tx1"/>
              </a:solidFill>
              <a:latin typeface="+mj-ea"/>
              <a:ea typeface="+mj-ea"/>
            </a:endParaRPr>
          </a:p>
        </p:txBody>
      </p:sp>
      <p:cxnSp>
        <p:nvCxnSpPr>
          <p:cNvPr id="64" name="直接连接符 63"/>
          <p:cNvCxnSpPr/>
          <p:nvPr/>
        </p:nvCxnSpPr>
        <p:spPr>
          <a:xfrm>
            <a:off x="2907689" y="1303293"/>
            <a:ext cx="0" cy="4361811"/>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1371600" y="523702"/>
            <a:ext cx="9742516" cy="5652654"/>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灯片编号占位符 1"/>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25CE8-A4D9-4C72-B3B7-D1ED057FD700}" type="slidenum">
              <a:rPr lang="zh-CN" altLang="en-US" smtClean="0"/>
            </a:fld>
            <a:endParaRPr lang="zh-CN" altLang="en-US"/>
          </a:p>
        </p:txBody>
      </p:sp>
      <p:sp>
        <p:nvSpPr>
          <p:cNvPr id="6" name="等腰三角形 5"/>
          <p:cNvSpPr/>
          <p:nvPr/>
        </p:nvSpPr>
        <p:spPr>
          <a:xfrm rot="10800000">
            <a:off x="5042277" y="4219871"/>
            <a:ext cx="293914" cy="2160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等线" panose="02010600030101010101" pitchFamily="2" charset="-122"/>
            </a:endParaRPr>
          </a:p>
        </p:txBody>
      </p:sp>
      <p:graphicFrame>
        <p:nvGraphicFramePr>
          <p:cNvPr id="7" name="内容占位符 3"/>
          <p:cNvGraphicFramePr/>
          <p:nvPr/>
        </p:nvGraphicFramePr>
        <p:xfrm>
          <a:off x="1228634" y="4550919"/>
          <a:ext cx="9586224" cy="509701"/>
        </p:xfrm>
        <a:graphic>
          <a:graphicData uri="http://schemas.openxmlformats.org/drawingml/2006/table">
            <a:tbl>
              <a:tblPr firstRow="1" bandRow="1">
                <a:tableStyleId>{5C22544A-7EE6-4342-B048-85BDC9FD1C3A}</a:tableStyleId>
              </a:tblPr>
              <a:tblGrid>
                <a:gridCol w="1223621"/>
                <a:gridCol w="1704109"/>
                <a:gridCol w="2086494"/>
                <a:gridCol w="2269375"/>
                <a:gridCol w="2302625"/>
              </a:tblGrid>
              <a:tr h="509701">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先秦</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秦汉</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tx1"/>
                          </a:solidFill>
                          <a:latin typeface="方正清刻本悦宋简体" panose="02000000000000000000" pitchFamily="2" charset="-122"/>
                          <a:ea typeface="方正清刻本悦宋简体" panose="02000000000000000000" pitchFamily="2" charset="-122"/>
                        </a:rPr>
                        <a:t>魏晋南北朝</a:t>
                      </a:r>
                      <a:endParaRPr lang="zh-CN" altLang="en-US" sz="2400" b="0" dirty="0">
                        <a:solidFill>
                          <a:schemeClr val="tx1"/>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隋唐两宋</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元明清</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8" name="文本框 7"/>
          <p:cNvSpPr txBox="1"/>
          <p:nvPr/>
        </p:nvSpPr>
        <p:spPr>
          <a:xfrm>
            <a:off x="4851082" y="2372781"/>
            <a:ext cx="3640975" cy="1477328"/>
          </a:xfrm>
          <a:prstGeom prst="rect">
            <a:avLst/>
          </a:prstGeom>
          <a:noFill/>
        </p:spPr>
        <p:txBody>
          <a:bodyPr wrap="square" rtlCol="0">
            <a:spAutoFit/>
          </a:bodyPr>
          <a:lstStyle/>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文化大势</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重要历史事件</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南朝士族的文化</a:t>
            </a:r>
            <a:r>
              <a:rPr lang="zh-CN" altLang="en-US" sz="2000" dirty="0" smtClean="0">
                <a:latin typeface="方正苏新诗柳楷简体" panose="02000000000000000000" pitchFamily="2" charset="-122"/>
                <a:ea typeface="方正苏新诗柳楷简体" panose="02000000000000000000" pitchFamily="2" charset="-122"/>
              </a:rPr>
              <a:t>作为</a:t>
            </a:r>
            <a:endParaRPr lang="zh-CN" altLang="en-US" sz="2000" dirty="0">
              <a:latin typeface="方正苏新诗柳楷简体" panose="02000000000000000000" pitchFamily="2" charset="-122"/>
              <a:ea typeface="方正苏新诗柳楷简体" panose="02000000000000000000"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5" name="内容占位符 4"/>
          <p:cNvPicPr>
            <a:picLocks noGrp="1" noChangeAspect="1"/>
          </p:cNvPicPr>
          <p:nvPr>
            <p:ph idx="1"/>
          </p:nvPr>
        </p:nvPicPr>
        <p:blipFill>
          <a:blip r:embed="rId1"/>
          <a:stretch>
            <a:fillRect/>
          </a:stretch>
        </p:blipFill>
        <p:spPr>
          <a:xfrm>
            <a:off x="838200" y="1320165"/>
            <a:ext cx="10515600" cy="4726305"/>
          </a:xfrm>
          <a:prstGeom prst="rect">
            <a:avLst/>
          </a:prstGeom>
        </p:spPr>
      </p:pic>
      <p:sp>
        <p:nvSpPr>
          <p:cNvPr id="6" name="标题 5"/>
          <p:cNvSpPr>
            <a:spLocks noGrp="1"/>
          </p:cNvSpPr>
          <p:nvPr>
            <p:ph type="title"/>
          </p:nvPr>
        </p:nvSpPr>
        <p:spPr/>
        <p:txBody>
          <a:bodyPr/>
          <a:lstStyle/>
          <a:p>
            <a:r>
              <a:rPr lang="en-US" altLang="zh-CN" dirty="0" smtClean="0"/>
              <a:t>2.3</a:t>
            </a:r>
            <a:r>
              <a:rPr lang="zh-CN" altLang="en-US" dirty="0" smtClean="0"/>
              <a:t> 魏晋南北朝：中国文化在曲折中的前进</a:t>
            </a:r>
            <a:endParaRPr lang="zh-CN" altLang="en-US" dirty="0"/>
          </a:p>
        </p:txBody>
      </p:sp>
      <p:sp>
        <p:nvSpPr>
          <p:cNvPr id="7" name="矩形 6"/>
          <p:cNvSpPr/>
          <p:nvPr/>
        </p:nvSpPr>
        <p:spPr>
          <a:xfrm>
            <a:off x="716607" y="0"/>
            <a:ext cx="2544687" cy="338554"/>
          </a:xfrm>
          <a:prstGeom prst="rect">
            <a:avLst/>
          </a:prstGeom>
        </p:spPr>
        <p:txBody>
          <a:bodyPr wrap="none">
            <a:spAutoFit/>
          </a:bodyPr>
          <a:lstStyle/>
          <a:p>
            <a:r>
              <a:rPr lang="en-US" altLang="zh-CN" sz="1600" dirty="0"/>
              <a:t>2.3.1 </a:t>
            </a:r>
            <a:r>
              <a:rPr lang="zh-CN" altLang="en-US" sz="1600" dirty="0" smtClean="0"/>
              <a:t>西晋灭亡引起</a:t>
            </a:r>
            <a:r>
              <a:rPr lang="zh-CN" altLang="en-US" sz="1600" dirty="0"/>
              <a:t>的变动 </a:t>
            </a:r>
            <a:endParaRPr lang="zh-CN" alt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dirty="0" smtClean="0"/>
              <a:t> </a:t>
            </a:r>
            <a:r>
              <a:rPr lang="zh-CN" altLang="en-US" dirty="0"/>
              <a:t>魏晋南北朝：中国文化在曲折中的前进</a:t>
            </a:r>
            <a:endParaRPr lang="zh-CN" altLang="en-US" dirty="0"/>
          </a:p>
        </p:txBody>
      </p:sp>
      <p:sp>
        <p:nvSpPr>
          <p:cNvPr id="3" name="内容占位符 2"/>
          <p:cNvSpPr>
            <a:spLocks noGrp="1"/>
          </p:cNvSpPr>
          <p:nvPr>
            <p:ph idx="1"/>
          </p:nvPr>
        </p:nvSpPr>
        <p:spPr>
          <a:xfrm>
            <a:off x="838199" y="1189822"/>
            <a:ext cx="6249265" cy="530913"/>
          </a:xfrm>
        </p:spPr>
        <p:txBody>
          <a:bodyPr>
            <a:noAutofit/>
          </a:bodyPr>
          <a:lstStyle/>
          <a:p>
            <a:r>
              <a:rPr lang="en-US" altLang="zh-CN" sz="2400" dirty="0" smtClean="0">
                <a:latin typeface="+mj-ea"/>
                <a:ea typeface="+mj-ea"/>
              </a:rPr>
              <a:t>2.3.1</a:t>
            </a:r>
            <a:r>
              <a:rPr lang="zh-CN" altLang="en-US" sz="2400" dirty="0" smtClean="0">
                <a:latin typeface="+mj-ea"/>
                <a:ea typeface="+mj-ea"/>
              </a:rPr>
              <a:t>：</a:t>
            </a:r>
            <a:r>
              <a:rPr lang="zh-CN" altLang="en-US" sz="2400" dirty="0">
                <a:latin typeface="+mj-ea"/>
                <a:ea typeface="+mj-ea"/>
              </a:rPr>
              <a:t>重要历史事件</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cxnSp>
        <p:nvCxnSpPr>
          <p:cNvPr id="6" name="直接箭头连接符 5"/>
          <p:cNvCxnSpPr/>
          <p:nvPr/>
        </p:nvCxnSpPr>
        <p:spPr>
          <a:xfrm flipV="1">
            <a:off x="1098460" y="2928334"/>
            <a:ext cx="9864000" cy="1"/>
          </a:xfrm>
          <a:prstGeom prst="straightConnector1">
            <a:avLst/>
          </a:prstGeom>
          <a:ln>
            <a:solidFill>
              <a:schemeClr val="accent5"/>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478707" y="2374037"/>
            <a:ext cx="1496291" cy="1061653"/>
            <a:chOff x="5511236" y="2382119"/>
            <a:chExt cx="1496291" cy="1061653"/>
          </a:xfrm>
        </p:grpSpPr>
        <p:sp>
          <p:nvSpPr>
            <p:cNvPr id="9" name="等腰三角形 8"/>
            <p:cNvSpPr/>
            <p:nvPr/>
          </p:nvSpPr>
          <p:spPr>
            <a:xfrm flipV="1">
              <a:off x="6138847" y="2816430"/>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smtClean="0">
                <a:solidFill>
                  <a:schemeClr val="tx1"/>
                </a:solidFill>
                <a:latin typeface="+mj-ea"/>
                <a:ea typeface="+mj-ea"/>
              </a:endParaRPr>
            </a:p>
          </p:txBody>
        </p:sp>
        <p:sp>
          <p:nvSpPr>
            <p:cNvPr id="13" name="文本框 12"/>
            <p:cNvSpPr txBox="1"/>
            <p:nvPr/>
          </p:nvSpPr>
          <p:spPr>
            <a:xfrm>
              <a:off x="5511236" y="3074440"/>
              <a:ext cx="1496291" cy="369332"/>
            </a:xfrm>
            <a:prstGeom prst="rect">
              <a:avLst/>
            </a:prstGeom>
            <a:noFill/>
          </p:spPr>
          <p:txBody>
            <a:bodyPr wrap="square" rtlCol="0">
              <a:spAutoFit/>
            </a:bodyPr>
            <a:lstStyle/>
            <a:p>
              <a:pPr algn="ctr"/>
              <a:r>
                <a:rPr lang="zh-CN" altLang="en-US" dirty="0" smtClean="0">
                  <a:latin typeface="+mj-ea"/>
                  <a:ea typeface="+mj-ea"/>
                </a:rPr>
                <a:t>公元</a:t>
              </a:r>
              <a:r>
                <a:rPr lang="en-US" altLang="zh-CN" dirty="0" smtClean="0">
                  <a:latin typeface="+mj-ea"/>
                  <a:ea typeface="+mj-ea"/>
                </a:rPr>
                <a:t>291</a:t>
              </a:r>
              <a:r>
                <a:rPr lang="zh-CN" altLang="en-US" dirty="0" smtClean="0">
                  <a:latin typeface="+mj-ea"/>
                  <a:ea typeface="+mj-ea"/>
                </a:rPr>
                <a:t>年</a:t>
              </a:r>
              <a:endParaRPr lang="zh-CN" altLang="en-US" dirty="0" smtClean="0">
                <a:latin typeface="+mj-ea"/>
                <a:ea typeface="+mj-ea"/>
              </a:endParaRPr>
            </a:p>
          </p:txBody>
        </p:sp>
        <p:sp>
          <p:nvSpPr>
            <p:cNvPr id="14" name="文本框 13"/>
            <p:cNvSpPr txBox="1"/>
            <p:nvPr/>
          </p:nvSpPr>
          <p:spPr>
            <a:xfrm>
              <a:off x="5511236" y="2382119"/>
              <a:ext cx="1496291" cy="400110"/>
            </a:xfrm>
            <a:prstGeom prst="rect">
              <a:avLst/>
            </a:prstGeom>
            <a:noFill/>
          </p:spPr>
          <p:txBody>
            <a:bodyPr wrap="square" rtlCol="0">
              <a:spAutoFit/>
            </a:bodyPr>
            <a:lstStyle/>
            <a:p>
              <a:pPr algn="ctr"/>
              <a:r>
                <a:rPr lang="zh-CN" altLang="en-US" sz="2000" dirty="0" smtClean="0">
                  <a:latin typeface="+mj-ea"/>
                  <a:ea typeface="+mj-ea"/>
                </a:rPr>
                <a:t>八王之乱</a:t>
              </a:r>
              <a:endParaRPr lang="zh-CN" altLang="en-US" sz="2000" dirty="0" smtClean="0">
                <a:latin typeface="+mj-ea"/>
                <a:ea typeface="+mj-ea"/>
              </a:endParaRPr>
            </a:p>
          </p:txBody>
        </p:sp>
      </p:grpSp>
      <p:grpSp>
        <p:nvGrpSpPr>
          <p:cNvPr id="25" name="组合 24"/>
          <p:cNvGrpSpPr/>
          <p:nvPr/>
        </p:nvGrpSpPr>
        <p:grpSpPr>
          <a:xfrm>
            <a:off x="797525" y="2355640"/>
            <a:ext cx="1496291" cy="1067670"/>
            <a:chOff x="1221344" y="2379110"/>
            <a:chExt cx="1496291" cy="1067670"/>
          </a:xfrm>
        </p:grpSpPr>
        <p:sp>
          <p:nvSpPr>
            <p:cNvPr id="7" name="等腰三角形 6"/>
            <p:cNvSpPr/>
            <p:nvPr/>
          </p:nvSpPr>
          <p:spPr>
            <a:xfrm flipV="1">
              <a:off x="1848955" y="2816430"/>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smtClean="0">
                <a:solidFill>
                  <a:schemeClr val="tx1"/>
                </a:solidFill>
                <a:latin typeface="+mj-ea"/>
                <a:ea typeface="+mj-ea"/>
              </a:endParaRPr>
            </a:p>
          </p:txBody>
        </p:sp>
        <p:sp>
          <p:nvSpPr>
            <p:cNvPr id="11" name="文本框 10"/>
            <p:cNvSpPr txBox="1"/>
            <p:nvPr/>
          </p:nvSpPr>
          <p:spPr>
            <a:xfrm>
              <a:off x="1221344" y="3077448"/>
              <a:ext cx="1496291" cy="369332"/>
            </a:xfrm>
            <a:prstGeom prst="rect">
              <a:avLst/>
            </a:prstGeom>
            <a:noFill/>
          </p:spPr>
          <p:txBody>
            <a:bodyPr wrap="square" rtlCol="0">
              <a:spAutoFit/>
            </a:bodyPr>
            <a:lstStyle/>
            <a:p>
              <a:pPr algn="ctr"/>
              <a:r>
                <a:rPr lang="zh-CN" altLang="en-US" dirty="0" smtClean="0">
                  <a:latin typeface="+mj-ea"/>
                  <a:ea typeface="+mj-ea"/>
                </a:rPr>
                <a:t>公元</a:t>
              </a:r>
              <a:r>
                <a:rPr lang="en-US" altLang="zh-CN" dirty="0" smtClean="0">
                  <a:latin typeface="+mj-ea"/>
                  <a:ea typeface="+mj-ea"/>
                </a:rPr>
                <a:t>220</a:t>
              </a:r>
              <a:r>
                <a:rPr lang="zh-CN" altLang="en-US" dirty="0" smtClean="0">
                  <a:latin typeface="+mj-ea"/>
                  <a:ea typeface="+mj-ea"/>
                </a:rPr>
                <a:t>年</a:t>
              </a:r>
              <a:endParaRPr lang="zh-CN" altLang="en-US" dirty="0" smtClean="0">
                <a:latin typeface="+mj-ea"/>
                <a:ea typeface="+mj-ea"/>
              </a:endParaRPr>
            </a:p>
          </p:txBody>
        </p:sp>
        <p:sp>
          <p:nvSpPr>
            <p:cNvPr id="15" name="文本框 14"/>
            <p:cNvSpPr txBox="1"/>
            <p:nvPr/>
          </p:nvSpPr>
          <p:spPr>
            <a:xfrm>
              <a:off x="1221344" y="2379110"/>
              <a:ext cx="1496291" cy="400110"/>
            </a:xfrm>
            <a:prstGeom prst="rect">
              <a:avLst/>
            </a:prstGeom>
            <a:noFill/>
          </p:spPr>
          <p:txBody>
            <a:bodyPr wrap="square" rtlCol="0">
              <a:spAutoFit/>
            </a:bodyPr>
            <a:lstStyle/>
            <a:p>
              <a:pPr algn="ctr"/>
              <a:r>
                <a:rPr lang="zh-CN" altLang="en-US" sz="2000" dirty="0" smtClean="0">
                  <a:latin typeface="+mj-ea"/>
                  <a:ea typeface="+mj-ea"/>
                </a:rPr>
                <a:t>曹丕称帝</a:t>
              </a:r>
              <a:endParaRPr lang="zh-CN" altLang="en-US" sz="2000" dirty="0" smtClean="0">
                <a:latin typeface="+mj-ea"/>
                <a:ea typeface="+mj-ea"/>
              </a:endParaRPr>
            </a:p>
          </p:txBody>
        </p:sp>
      </p:grpSp>
      <p:grpSp>
        <p:nvGrpSpPr>
          <p:cNvPr id="26" name="组合 25"/>
          <p:cNvGrpSpPr/>
          <p:nvPr/>
        </p:nvGrpSpPr>
        <p:grpSpPr>
          <a:xfrm>
            <a:off x="2111066" y="2355640"/>
            <a:ext cx="1496291" cy="1048726"/>
            <a:chOff x="3366290" y="2388582"/>
            <a:chExt cx="1496291" cy="1048726"/>
          </a:xfrm>
        </p:grpSpPr>
        <p:sp>
          <p:nvSpPr>
            <p:cNvPr id="8" name="等腰三角形 7"/>
            <p:cNvSpPr/>
            <p:nvPr/>
          </p:nvSpPr>
          <p:spPr>
            <a:xfrm flipV="1">
              <a:off x="3993901" y="2816429"/>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smtClean="0">
                <a:solidFill>
                  <a:schemeClr val="tx1"/>
                </a:solidFill>
                <a:latin typeface="+mj-ea"/>
                <a:ea typeface="+mj-ea"/>
              </a:endParaRPr>
            </a:p>
          </p:txBody>
        </p:sp>
        <p:sp>
          <p:nvSpPr>
            <p:cNvPr id="12" name="文本框 11"/>
            <p:cNvSpPr txBox="1"/>
            <p:nvPr/>
          </p:nvSpPr>
          <p:spPr>
            <a:xfrm>
              <a:off x="3366290" y="3067976"/>
              <a:ext cx="1496291" cy="369332"/>
            </a:xfrm>
            <a:prstGeom prst="rect">
              <a:avLst/>
            </a:prstGeom>
            <a:noFill/>
          </p:spPr>
          <p:txBody>
            <a:bodyPr wrap="square" rtlCol="0">
              <a:spAutoFit/>
            </a:bodyPr>
            <a:lstStyle/>
            <a:p>
              <a:pPr algn="ctr"/>
              <a:r>
                <a:rPr lang="zh-CN" altLang="en-US" dirty="0" smtClean="0">
                  <a:latin typeface="+mj-ea"/>
                  <a:ea typeface="+mj-ea"/>
                </a:rPr>
                <a:t>公元</a:t>
              </a:r>
              <a:r>
                <a:rPr lang="en-US" altLang="zh-CN" dirty="0" smtClean="0">
                  <a:latin typeface="+mj-ea"/>
                  <a:ea typeface="+mj-ea"/>
                </a:rPr>
                <a:t>266</a:t>
              </a:r>
              <a:r>
                <a:rPr lang="zh-CN" altLang="en-US" dirty="0" smtClean="0">
                  <a:latin typeface="+mj-ea"/>
                  <a:ea typeface="+mj-ea"/>
                </a:rPr>
                <a:t>年</a:t>
              </a:r>
              <a:endParaRPr lang="zh-CN" altLang="en-US" dirty="0" smtClean="0">
                <a:latin typeface="+mj-ea"/>
                <a:ea typeface="+mj-ea"/>
              </a:endParaRPr>
            </a:p>
          </p:txBody>
        </p:sp>
        <p:sp>
          <p:nvSpPr>
            <p:cNvPr id="16" name="文本框 15"/>
            <p:cNvSpPr txBox="1"/>
            <p:nvPr/>
          </p:nvSpPr>
          <p:spPr>
            <a:xfrm>
              <a:off x="3366290" y="2388582"/>
              <a:ext cx="1496291" cy="400110"/>
            </a:xfrm>
            <a:prstGeom prst="rect">
              <a:avLst/>
            </a:prstGeom>
            <a:noFill/>
          </p:spPr>
          <p:txBody>
            <a:bodyPr wrap="square" rtlCol="0">
              <a:spAutoFit/>
            </a:bodyPr>
            <a:lstStyle/>
            <a:p>
              <a:pPr algn="ctr"/>
              <a:r>
                <a:rPr lang="zh-CN" altLang="en-US" sz="2000" dirty="0" smtClean="0">
                  <a:latin typeface="+mj-ea"/>
                  <a:ea typeface="+mj-ea"/>
                </a:rPr>
                <a:t>司马篡汉</a:t>
              </a:r>
              <a:endParaRPr lang="zh-CN" altLang="en-US" sz="2000" dirty="0" smtClean="0">
                <a:latin typeface="+mj-ea"/>
                <a:ea typeface="+mj-ea"/>
              </a:endParaRPr>
            </a:p>
          </p:txBody>
        </p:sp>
      </p:grpSp>
      <p:grpSp>
        <p:nvGrpSpPr>
          <p:cNvPr id="28" name="组合 27"/>
          <p:cNvGrpSpPr/>
          <p:nvPr/>
        </p:nvGrpSpPr>
        <p:grpSpPr>
          <a:xfrm>
            <a:off x="7087464" y="2355640"/>
            <a:ext cx="1496291" cy="1113298"/>
            <a:chOff x="7656183" y="2356296"/>
            <a:chExt cx="1496291" cy="1113298"/>
          </a:xfrm>
        </p:grpSpPr>
        <p:sp>
          <p:nvSpPr>
            <p:cNvPr id="10" name="等腰三角形 9"/>
            <p:cNvSpPr/>
            <p:nvPr/>
          </p:nvSpPr>
          <p:spPr>
            <a:xfrm flipV="1">
              <a:off x="8283794" y="2816429"/>
              <a:ext cx="241068" cy="223809"/>
            </a:xfrm>
            <a:prstGeom prst="triangl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smtClean="0">
                <a:solidFill>
                  <a:schemeClr val="tx1"/>
                </a:solidFill>
                <a:latin typeface="+mj-ea"/>
                <a:ea typeface="+mj-ea"/>
              </a:endParaRPr>
            </a:p>
          </p:txBody>
        </p:sp>
        <p:sp>
          <p:nvSpPr>
            <p:cNvPr id="18" name="文本框 17"/>
            <p:cNvSpPr txBox="1"/>
            <p:nvPr/>
          </p:nvSpPr>
          <p:spPr>
            <a:xfrm>
              <a:off x="7656183" y="3100262"/>
              <a:ext cx="1496291" cy="369332"/>
            </a:xfrm>
            <a:prstGeom prst="rect">
              <a:avLst/>
            </a:prstGeom>
            <a:noFill/>
          </p:spPr>
          <p:txBody>
            <a:bodyPr wrap="square" rtlCol="0">
              <a:spAutoFit/>
            </a:bodyPr>
            <a:lstStyle/>
            <a:p>
              <a:pPr algn="ctr"/>
              <a:r>
                <a:rPr lang="zh-CN" altLang="en-US" dirty="0" smtClean="0">
                  <a:latin typeface="+mj-ea"/>
                  <a:ea typeface="+mj-ea"/>
                </a:rPr>
                <a:t>公元</a:t>
              </a:r>
              <a:r>
                <a:rPr lang="en-US" altLang="zh-CN" dirty="0" smtClean="0">
                  <a:latin typeface="+mj-ea"/>
                  <a:ea typeface="+mj-ea"/>
                </a:rPr>
                <a:t>311</a:t>
              </a:r>
              <a:r>
                <a:rPr lang="zh-CN" altLang="en-US" dirty="0" smtClean="0">
                  <a:latin typeface="+mj-ea"/>
                  <a:ea typeface="+mj-ea"/>
                </a:rPr>
                <a:t>年</a:t>
              </a:r>
              <a:endParaRPr lang="zh-CN" altLang="en-US" dirty="0" smtClean="0">
                <a:latin typeface="+mj-ea"/>
                <a:ea typeface="+mj-ea"/>
              </a:endParaRPr>
            </a:p>
          </p:txBody>
        </p:sp>
        <p:sp>
          <p:nvSpPr>
            <p:cNvPr id="19" name="文本框 18"/>
            <p:cNvSpPr txBox="1"/>
            <p:nvPr/>
          </p:nvSpPr>
          <p:spPr>
            <a:xfrm>
              <a:off x="7656183" y="2356296"/>
              <a:ext cx="1496291" cy="400110"/>
            </a:xfrm>
            <a:prstGeom prst="rect">
              <a:avLst/>
            </a:prstGeom>
            <a:noFill/>
          </p:spPr>
          <p:txBody>
            <a:bodyPr wrap="square" rtlCol="0">
              <a:spAutoFit/>
            </a:bodyPr>
            <a:lstStyle/>
            <a:p>
              <a:pPr algn="ctr"/>
              <a:r>
                <a:rPr lang="zh-CN" altLang="en-US" sz="2000" dirty="0" smtClean="0">
                  <a:latin typeface="+mj-ea"/>
                  <a:ea typeface="+mj-ea"/>
                </a:rPr>
                <a:t>永嘉之乱</a:t>
              </a:r>
              <a:endParaRPr lang="zh-CN" altLang="en-US" sz="2000" dirty="0" smtClean="0">
                <a:latin typeface="+mj-ea"/>
                <a:ea typeface="+mj-ea"/>
              </a:endParaRPr>
            </a:p>
          </p:txBody>
        </p:sp>
      </p:grpSp>
      <p:sp>
        <p:nvSpPr>
          <p:cNvPr id="24" name="矩形 23"/>
          <p:cNvSpPr/>
          <p:nvPr/>
        </p:nvSpPr>
        <p:spPr>
          <a:xfrm>
            <a:off x="3538450" y="3541733"/>
            <a:ext cx="3253047" cy="1938992"/>
          </a:xfrm>
          <a:prstGeom prst="rect">
            <a:avLst/>
          </a:prstGeom>
        </p:spPr>
        <p:txBody>
          <a:bodyPr wrap="square">
            <a:spAutoFit/>
          </a:bodyPr>
          <a:lstStyle/>
          <a:p>
            <a:pPr marL="457200" lvl="0" indent="-457200" algn="just">
              <a:lnSpc>
                <a:spcPct val="150000"/>
              </a:lnSpc>
              <a:buFont typeface="+mj-lt"/>
              <a:buAutoNum type="arabicPeriod"/>
            </a:pPr>
            <a:r>
              <a:rPr lang="zh-CN" altLang="en-US" sz="2000" dirty="0" smtClean="0">
                <a:solidFill>
                  <a:prstClr val="black"/>
                </a:solidFill>
                <a:latin typeface="等线" panose="02010600030101010101" pitchFamily="2" charset="-122"/>
                <a:ea typeface="等线" panose="02010600030101010101" pitchFamily="2" charset="-122"/>
              </a:rPr>
              <a:t>西晋灭亡的</a:t>
            </a:r>
            <a:r>
              <a:rPr lang="zh-CN" altLang="zh-CN" sz="2000" b="1" u="sng" dirty="0" smtClean="0">
                <a:solidFill>
                  <a:schemeClr val="accent5"/>
                </a:solidFill>
                <a:latin typeface="等线" panose="02010600030101010101" pitchFamily="2" charset="-122"/>
                <a:ea typeface="等线" panose="02010600030101010101" pitchFamily="2" charset="-122"/>
              </a:rPr>
              <a:t>直接</a:t>
            </a:r>
            <a:r>
              <a:rPr lang="zh-CN" altLang="zh-CN" sz="2000" b="1" u="sng" dirty="0">
                <a:solidFill>
                  <a:schemeClr val="accent5"/>
                </a:solidFill>
                <a:latin typeface="等线" panose="02010600030101010101" pitchFamily="2" charset="-122"/>
                <a:ea typeface="等线" panose="02010600030101010101" pitchFamily="2" charset="-122"/>
              </a:rPr>
              <a:t>原因</a:t>
            </a:r>
            <a:r>
              <a:rPr lang="zh-CN" altLang="zh-CN" sz="2000" dirty="0">
                <a:solidFill>
                  <a:prstClr val="black"/>
                </a:solidFill>
                <a:latin typeface="等线" panose="02010600030101010101" pitchFamily="2" charset="-122"/>
                <a:ea typeface="等线" panose="02010600030101010101" pitchFamily="2" charset="-122"/>
              </a:rPr>
              <a:t>是“</a:t>
            </a:r>
            <a:r>
              <a:rPr lang="zh-CN" altLang="zh-CN" sz="2000" b="1" u="sng" dirty="0">
                <a:solidFill>
                  <a:schemeClr val="accent5"/>
                </a:solidFill>
                <a:latin typeface="等线" panose="02010600030101010101" pitchFamily="2" charset="-122"/>
                <a:ea typeface="等线" panose="02010600030101010101" pitchFamily="2" charset="-122"/>
              </a:rPr>
              <a:t>八王之乱</a:t>
            </a:r>
            <a:r>
              <a:rPr lang="zh-CN" altLang="zh-CN" sz="2000" dirty="0" smtClean="0">
                <a:solidFill>
                  <a:prstClr val="black"/>
                </a:solidFill>
                <a:latin typeface="等线" panose="02010600030101010101" pitchFamily="2" charset="-122"/>
                <a:ea typeface="等线" panose="02010600030101010101" pitchFamily="2" charset="-122"/>
              </a:rPr>
              <a:t>”</a:t>
            </a:r>
            <a:r>
              <a:rPr lang="zh-CN" altLang="en-US" sz="2000" dirty="0">
                <a:solidFill>
                  <a:srgbClr val="4472C4"/>
                </a:solidFill>
                <a:latin typeface="等线" panose="02010600030101010101" pitchFamily="2" charset="-122"/>
                <a:ea typeface="等线" panose="02010600030101010101" pitchFamily="2" charset="-122"/>
              </a:rPr>
              <a:t> ★</a:t>
            </a:r>
            <a:r>
              <a:rPr lang="zh-CN" altLang="zh-CN" sz="2000" dirty="0" smtClean="0">
                <a:solidFill>
                  <a:prstClr val="black"/>
                </a:solidFill>
                <a:latin typeface="等线" panose="02010600030101010101" pitchFamily="2" charset="-122"/>
                <a:ea typeface="等线" panose="02010600030101010101" pitchFamily="2" charset="-122"/>
              </a:rPr>
              <a:t>（</a:t>
            </a:r>
            <a:r>
              <a:rPr lang="en-US" altLang="zh-CN" sz="2000" dirty="0">
                <a:solidFill>
                  <a:prstClr val="black"/>
                </a:solidFill>
                <a:latin typeface="等线" panose="02010600030101010101" pitchFamily="2" charset="-122"/>
                <a:ea typeface="等线" panose="02010600030101010101" pitchFamily="2" charset="-122"/>
              </a:rPr>
              <a:t>1101</a:t>
            </a:r>
            <a:r>
              <a:rPr lang="zh-CN" altLang="zh-CN" sz="2000" dirty="0">
                <a:solidFill>
                  <a:prstClr val="black"/>
                </a:solidFill>
                <a:latin typeface="等线" panose="02010600030101010101" pitchFamily="2" charset="-122"/>
                <a:ea typeface="等线" panose="02010600030101010101" pitchFamily="2" charset="-122"/>
              </a:rPr>
              <a:t>单）</a:t>
            </a:r>
            <a:endParaRPr lang="en-US" altLang="zh-CN" sz="2000" dirty="0">
              <a:solidFill>
                <a:prstClr val="black"/>
              </a:solidFill>
              <a:latin typeface="等线" panose="02010600030101010101" pitchFamily="2" charset="-122"/>
              <a:ea typeface="等线" panose="02010600030101010101" pitchFamily="2" charset="-122"/>
            </a:endParaRPr>
          </a:p>
          <a:p>
            <a:pPr marL="457200" lvl="0" indent="-457200" algn="just">
              <a:lnSpc>
                <a:spcPct val="150000"/>
              </a:lnSpc>
              <a:buFont typeface="+mj-lt"/>
              <a:buAutoNum type="arabicPeriod"/>
            </a:pPr>
            <a:r>
              <a:rPr lang="zh-CN" altLang="zh-CN" sz="2000" dirty="0">
                <a:solidFill>
                  <a:prstClr val="black"/>
                </a:solidFill>
                <a:latin typeface="等线" panose="02010600030101010101" pitchFamily="2" charset="-122"/>
                <a:ea typeface="等线" panose="02010600030101010101" pitchFamily="2" charset="-122"/>
              </a:rPr>
              <a:t>深层原因是东汉以来世家大族的势力膨胀。</a:t>
            </a:r>
            <a:endParaRPr lang="en-US" altLang="zh-CN" sz="2000" dirty="0">
              <a:solidFill>
                <a:prstClr val="black"/>
              </a:solidFill>
              <a:latin typeface="等线" panose="02010600030101010101" pitchFamily="2" charset="-122"/>
              <a:ea typeface="等线" panose="02010600030101010101" pitchFamily="2" charset="-122"/>
            </a:endParaRPr>
          </a:p>
        </p:txBody>
      </p:sp>
      <p:sp>
        <p:nvSpPr>
          <p:cNvPr id="29" name="矩形 28"/>
          <p:cNvSpPr/>
          <p:nvPr/>
        </p:nvSpPr>
        <p:spPr>
          <a:xfrm>
            <a:off x="7187055" y="3541733"/>
            <a:ext cx="3476106" cy="1477328"/>
          </a:xfrm>
          <a:prstGeom prst="rect">
            <a:avLst/>
          </a:prstGeom>
        </p:spPr>
        <p:txBody>
          <a:bodyPr wrap="square">
            <a:spAutoFit/>
          </a:bodyPr>
          <a:lstStyle/>
          <a:p>
            <a:pPr marL="457200" lvl="0" indent="-457200">
              <a:lnSpc>
                <a:spcPct val="150000"/>
              </a:lnSpc>
              <a:buFont typeface="+mj-lt"/>
              <a:buAutoNum type="arabicPeriod"/>
            </a:pPr>
            <a:r>
              <a:rPr lang="zh-CN" altLang="en-US" sz="2000" b="1" u="sng" dirty="0">
                <a:solidFill>
                  <a:schemeClr val="accent5"/>
                </a:solidFill>
                <a:latin typeface="等线" panose="02010600030101010101" pitchFamily="2" charset="-122"/>
                <a:ea typeface="等线" panose="02010600030101010101" pitchFamily="2" charset="-122"/>
              </a:rPr>
              <a:t>西晋灭亡</a:t>
            </a:r>
            <a:endParaRPr lang="en-US" altLang="zh-CN" sz="2000" b="1" u="sng" dirty="0">
              <a:solidFill>
                <a:schemeClr val="accent5"/>
              </a:solidFill>
              <a:latin typeface="等线" panose="02010600030101010101" pitchFamily="2" charset="-122"/>
              <a:ea typeface="等线" panose="02010600030101010101" pitchFamily="2" charset="-122"/>
            </a:endParaRPr>
          </a:p>
          <a:p>
            <a:pPr marL="457200" lvl="0" indent="-457200">
              <a:lnSpc>
                <a:spcPct val="150000"/>
              </a:lnSpc>
              <a:buFont typeface="+mj-lt"/>
              <a:buAutoNum type="arabicPeriod"/>
            </a:pPr>
            <a:r>
              <a:rPr lang="zh-CN" altLang="zh-CN" sz="2000" dirty="0" smtClean="0">
                <a:solidFill>
                  <a:prstClr val="black"/>
                </a:solidFill>
                <a:latin typeface="等线" panose="02010600030101010101" pitchFamily="2" charset="-122"/>
                <a:ea typeface="等线" panose="02010600030101010101" pitchFamily="2" charset="-122"/>
              </a:rPr>
              <a:t>结果</a:t>
            </a:r>
            <a:r>
              <a:rPr lang="zh-CN" altLang="en-US" sz="2000" dirty="0" smtClean="0">
                <a:solidFill>
                  <a:prstClr val="black"/>
                </a:solidFill>
                <a:latin typeface="等线" panose="02010600030101010101" pitchFamily="2" charset="-122"/>
                <a:ea typeface="等线" panose="02010600030101010101" pitchFamily="2" charset="-122"/>
              </a:rPr>
              <a:t>：</a:t>
            </a:r>
            <a:r>
              <a:rPr lang="zh-CN" altLang="zh-CN" sz="2000" dirty="0" smtClean="0">
                <a:solidFill>
                  <a:prstClr val="black"/>
                </a:solidFill>
                <a:latin typeface="等线" panose="02010600030101010101" pitchFamily="2" charset="-122"/>
                <a:ea typeface="等线" panose="02010600030101010101" pitchFamily="2" charset="-122"/>
              </a:rPr>
              <a:t>北方</a:t>
            </a:r>
            <a:r>
              <a:rPr lang="zh-CN" altLang="zh-CN" sz="2000" dirty="0">
                <a:solidFill>
                  <a:prstClr val="black"/>
                </a:solidFill>
                <a:latin typeface="等线" panose="02010600030101010101" pitchFamily="2" charset="-122"/>
                <a:ea typeface="等线" panose="02010600030101010101" pitchFamily="2" charset="-122"/>
              </a:rPr>
              <a:t>边地民族的内侵和汉族的大规模迁移。</a:t>
            </a:r>
            <a:endParaRPr lang="zh-CN" altLang="zh-CN" sz="2000" dirty="0">
              <a:solidFill>
                <a:prstClr val="black"/>
              </a:solidFill>
              <a:latin typeface="等线" panose="02010600030101010101" pitchFamily="2" charset="-122"/>
              <a:ea typeface="等线" panose="02010600030101010101" pitchFamily="2" charset="-122"/>
            </a:endParaRPr>
          </a:p>
        </p:txBody>
      </p:sp>
      <p:sp>
        <p:nvSpPr>
          <p:cNvPr id="5" name="文本框 4"/>
          <p:cNvSpPr txBox="1"/>
          <p:nvPr/>
        </p:nvSpPr>
        <p:spPr>
          <a:xfrm>
            <a:off x="11095501" y="2219497"/>
            <a:ext cx="492443" cy="1837113"/>
          </a:xfrm>
          <a:prstGeom prst="rect">
            <a:avLst/>
          </a:prstGeom>
          <a:solidFill>
            <a:schemeClr val="accent5"/>
          </a:solidFill>
        </p:spPr>
        <p:txBody>
          <a:bodyPr vert="eaVert" wrap="square" rtlCol="0" anchor="ctr">
            <a:spAutoFit/>
          </a:bodyPr>
          <a:lstStyle/>
          <a:p>
            <a:pPr algn="ctr"/>
            <a:r>
              <a:rPr lang="zh-CN" altLang="en-US" sz="2000" dirty="0" smtClean="0">
                <a:solidFill>
                  <a:schemeClr val="bg1"/>
                </a:solidFill>
                <a:latin typeface="+mj-ea"/>
                <a:ea typeface="+mj-ea"/>
              </a:rPr>
              <a:t>经济中心南移</a:t>
            </a:r>
            <a:endParaRPr lang="zh-CN" altLang="en-US" sz="2000" dirty="0">
              <a:solidFill>
                <a:schemeClr val="bg1"/>
              </a:solidFill>
              <a:latin typeface="+mj-ea"/>
              <a:ea typeface="+mj-ea"/>
            </a:endParaRPr>
          </a:p>
        </p:txBody>
      </p:sp>
      <p:sp>
        <p:nvSpPr>
          <p:cNvPr id="30" name="圆角矩形 29"/>
          <p:cNvSpPr/>
          <p:nvPr/>
        </p:nvSpPr>
        <p:spPr>
          <a:xfrm>
            <a:off x="4027346" y="132172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31" name="组合 4"/>
          <p:cNvGrpSpPr/>
          <p:nvPr/>
        </p:nvGrpSpPr>
        <p:grpSpPr>
          <a:xfrm>
            <a:off x="6892897" y="436793"/>
            <a:ext cx="5299101" cy="902534"/>
            <a:chOff x="4019743" y="2829603"/>
            <a:chExt cx="1359888" cy="2552642"/>
          </a:xfrm>
        </p:grpSpPr>
        <p:sp>
          <p:nvSpPr>
            <p:cNvPr id="32"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33"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34"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35" name="矩形 34"/>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36" name="矩形 35"/>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7" name="矩形 16"/>
          <p:cNvSpPr/>
          <p:nvPr/>
        </p:nvSpPr>
        <p:spPr>
          <a:xfrm>
            <a:off x="716607" y="0"/>
            <a:ext cx="2544687" cy="338554"/>
          </a:xfrm>
          <a:prstGeom prst="rect">
            <a:avLst/>
          </a:prstGeom>
        </p:spPr>
        <p:txBody>
          <a:bodyPr wrap="none">
            <a:spAutoFit/>
          </a:bodyPr>
          <a:lstStyle/>
          <a:p>
            <a:r>
              <a:rPr lang="en-US" altLang="zh-CN" sz="1600" dirty="0"/>
              <a:t>2.3.1 </a:t>
            </a:r>
            <a:r>
              <a:rPr lang="zh-CN" altLang="en-US" sz="1600" dirty="0" smtClean="0"/>
              <a:t>西晋灭亡引起</a:t>
            </a:r>
            <a:r>
              <a:rPr lang="zh-CN" altLang="en-US" sz="1600" dirty="0"/>
              <a:t>的变动 </a:t>
            </a:r>
            <a:endParaRPr lang="zh-CN" alt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938530" y="1144905"/>
            <a:ext cx="10314305" cy="5031740"/>
          </a:xfrm>
          <a:prstGeom prst="rect">
            <a:avLst/>
          </a:prstGeom>
        </p:spPr>
      </p:pic>
      <p:sp>
        <p:nvSpPr>
          <p:cNvPr id="5" name="矩形 4"/>
          <p:cNvSpPr/>
          <p:nvPr/>
        </p:nvSpPr>
        <p:spPr>
          <a:xfrm>
            <a:off x="716607" y="0"/>
            <a:ext cx="2544687" cy="338554"/>
          </a:xfrm>
          <a:prstGeom prst="rect">
            <a:avLst/>
          </a:prstGeom>
        </p:spPr>
        <p:txBody>
          <a:bodyPr wrap="none">
            <a:spAutoFit/>
          </a:bodyPr>
          <a:lstStyle/>
          <a:p>
            <a:r>
              <a:rPr lang="en-US" altLang="zh-CN" sz="1600" dirty="0"/>
              <a:t>2.3.1 </a:t>
            </a:r>
            <a:r>
              <a:rPr lang="zh-CN" altLang="en-US" sz="1600" dirty="0" smtClean="0"/>
              <a:t>西晋灭亡引起</a:t>
            </a:r>
            <a:r>
              <a:rPr lang="zh-CN" altLang="en-US" sz="1600" dirty="0"/>
              <a:t>的变动 </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3" name="图表 2"/>
          <p:cNvGraphicFramePr/>
          <p:nvPr/>
        </p:nvGraphicFramePr>
        <p:xfrm>
          <a:off x="1022057" y="857361"/>
          <a:ext cx="10179128" cy="56449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838200" y="1152525"/>
            <a:ext cx="10515600" cy="5015230"/>
          </a:xfrm>
          <a:prstGeom prst="rect">
            <a:avLst/>
          </a:prstGeom>
        </p:spPr>
      </p:pic>
      <p:sp>
        <p:nvSpPr>
          <p:cNvPr id="5" name="矩形 4"/>
          <p:cNvSpPr/>
          <p:nvPr/>
        </p:nvSpPr>
        <p:spPr>
          <a:xfrm>
            <a:off x="716607" y="0"/>
            <a:ext cx="2544687" cy="338554"/>
          </a:xfrm>
          <a:prstGeom prst="rect">
            <a:avLst/>
          </a:prstGeom>
        </p:spPr>
        <p:txBody>
          <a:bodyPr wrap="none">
            <a:spAutoFit/>
          </a:bodyPr>
          <a:lstStyle/>
          <a:p>
            <a:r>
              <a:rPr lang="en-US" altLang="zh-CN" sz="1600" dirty="0"/>
              <a:t>2.3.1 </a:t>
            </a:r>
            <a:r>
              <a:rPr lang="zh-CN" altLang="en-US" sz="1600" dirty="0" smtClean="0"/>
              <a:t>西晋灭亡引起</a:t>
            </a:r>
            <a:r>
              <a:rPr lang="zh-CN" altLang="en-US" sz="1600" dirty="0"/>
              <a:t>的变动 </a:t>
            </a:r>
            <a:endParaRPr lang="zh-CN" alt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西晋败亡的直接原因是（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三藩之乱</a:t>
            </a:r>
            <a:endParaRPr lang="zh-CN" altLang="en-US" sz="2800" dirty="0"/>
          </a:p>
          <a:p>
            <a:r>
              <a:rPr lang="en-US" altLang="zh-CN" sz="2800" dirty="0"/>
              <a:t>B:</a:t>
            </a:r>
            <a:r>
              <a:rPr lang="zh-CN" altLang="en-US" sz="2800" dirty="0"/>
              <a:t>永嘉之乱</a:t>
            </a:r>
            <a:endParaRPr lang="zh-CN" altLang="en-US" sz="2800" dirty="0"/>
          </a:p>
          <a:p>
            <a:r>
              <a:rPr lang="en-US" altLang="zh-CN" sz="2800" dirty="0"/>
              <a:t>C:</a:t>
            </a:r>
            <a:r>
              <a:rPr lang="zh-CN" altLang="en-US" sz="2800" dirty="0"/>
              <a:t>八王之乱</a:t>
            </a:r>
            <a:endParaRPr lang="zh-CN" altLang="en-US" sz="2800" dirty="0"/>
          </a:p>
          <a:p>
            <a:r>
              <a:rPr lang="en-US" altLang="zh-CN" sz="2800" dirty="0"/>
              <a:t>D:</a:t>
            </a:r>
            <a:r>
              <a:rPr lang="zh-CN" altLang="en-US" sz="2800" dirty="0"/>
              <a:t>五胡之乱</a:t>
            </a:r>
            <a:endParaRPr lang="zh-CN" altLang="en-US" sz="2800" dirty="0"/>
          </a:p>
          <a:p>
            <a:endParaRPr kumimoji="1" lang="zh-CN"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西晋败亡的直接原因是</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三藩之乱</a:t>
            </a:r>
            <a:endParaRPr lang="zh-CN" altLang="en-US" sz="2800" dirty="0"/>
          </a:p>
          <a:p>
            <a:r>
              <a:rPr lang="en-US" altLang="zh-CN" sz="2800" dirty="0"/>
              <a:t>B:</a:t>
            </a:r>
            <a:r>
              <a:rPr lang="zh-CN" altLang="en-US" sz="2800" dirty="0"/>
              <a:t>永嘉之乱</a:t>
            </a:r>
            <a:endParaRPr lang="zh-CN" altLang="en-US" sz="2800" dirty="0"/>
          </a:p>
          <a:p>
            <a:r>
              <a:rPr lang="en-US" altLang="zh-CN" sz="2800" dirty="0"/>
              <a:t>C:</a:t>
            </a:r>
            <a:r>
              <a:rPr lang="zh-CN" altLang="en-US" sz="2800" dirty="0"/>
              <a:t>八王之乱</a:t>
            </a:r>
            <a:endParaRPr lang="zh-CN" altLang="en-US" sz="2800" dirty="0"/>
          </a:p>
          <a:p>
            <a:r>
              <a:rPr lang="en-US" altLang="zh-CN" sz="2800" dirty="0"/>
              <a:t>D:</a:t>
            </a:r>
            <a:r>
              <a:rPr lang="zh-CN" altLang="en-US" sz="2800" dirty="0"/>
              <a:t>五胡之乱</a:t>
            </a:r>
            <a:endParaRPr lang="zh-CN" altLang="en-US" sz="2800" dirty="0"/>
          </a:p>
          <a:p>
            <a:endParaRPr kumimoji="1" lang="zh-CN" alt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400" dirty="0"/>
              <a:t>311</a:t>
            </a:r>
            <a:r>
              <a:rPr lang="zh-CN" altLang="en-US" sz="2400" dirty="0"/>
              <a:t>年，刘渊的军队攻陷洛阳，俘虏晋朝皇帝，史称（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八王之乱</a:t>
            </a:r>
            <a:endParaRPr lang="zh-CN" altLang="en-US" sz="2400" dirty="0"/>
          </a:p>
          <a:p>
            <a:r>
              <a:rPr lang="en-US" altLang="zh-CN" sz="2400" dirty="0"/>
              <a:t>B:</a:t>
            </a:r>
            <a:r>
              <a:rPr lang="zh-CN" altLang="en-US" sz="2400" dirty="0"/>
              <a:t>董卓之乱</a:t>
            </a:r>
            <a:endParaRPr lang="zh-CN" altLang="en-US" sz="2400" dirty="0"/>
          </a:p>
          <a:p>
            <a:r>
              <a:rPr lang="en-US" altLang="zh-CN" sz="2400" dirty="0"/>
              <a:t>C:</a:t>
            </a:r>
            <a:r>
              <a:rPr lang="zh-CN" altLang="en-US" sz="2400" dirty="0"/>
              <a:t>永嘉之乱</a:t>
            </a:r>
            <a:endParaRPr lang="zh-CN" altLang="en-US" sz="2400" dirty="0"/>
          </a:p>
          <a:p>
            <a:r>
              <a:rPr lang="en-US" altLang="zh-CN" sz="2400" dirty="0"/>
              <a:t>D:</a:t>
            </a:r>
            <a:r>
              <a:rPr lang="zh-CN" altLang="en-US" sz="2400" dirty="0"/>
              <a:t>安史之乱</a:t>
            </a:r>
            <a:endParaRPr lang="zh-CN" altLang="en-US" sz="2400" dirty="0"/>
          </a:p>
          <a:p>
            <a:endParaRPr kumimoji="1"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400" dirty="0"/>
              <a:t>311</a:t>
            </a:r>
            <a:r>
              <a:rPr lang="zh-CN" altLang="en-US" sz="2400" dirty="0"/>
              <a:t>年，刘渊的军队攻陷洛阳，俘虏晋朝皇帝，史称（ </a:t>
            </a:r>
            <a:r>
              <a:rPr lang="en-US" altLang="zh-CN" sz="2400" dirty="0" smtClean="0"/>
              <a:t>A</a:t>
            </a:r>
            <a:r>
              <a:rPr lang="zh-CN" altLang="en-US" sz="2400" dirty="0" smtClean="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八王之乱</a:t>
            </a:r>
            <a:endParaRPr lang="zh-CN" altLang="en-US" sz="2400" dirty="0"/>
          </a:p>
          <a:p>
            <a:r>
              <a:rPr lang="en-US" altLang="zh-CN" sz="2400" dirty="0"/>
              <a:t>B:</a:t>
            </a:r>
            <a:r>
              <a:rPr lang="zh-CN" altLang="en-US" sz="2400" dirty="0"/>
              <a:t>董卓之乱</a:t>
            </a:r>
            <a:endParaRPr lang="zh-CN" altLang="en-US" sz="2400" dirty="0"/>
          </a:p>
          <a:p>
            <a:r>
              <a:rPr lang="en-US" altLang="zh-CN" sz="2400" dirty="0"/>
              <a:t>C:</a:t>
            </a:r>
            <a:r>
              <a:rPr lang="zh-CN" altLang="en-US" sz="2400" dirty="0"/>
              <a:t>永嘉之乱</a:t>
            </a:r>
            <a:endParaRPr lang="zh-CN" altLang="en-US" sz="2400" dirty="0"/>
          </a:p>
          <a:p>
            <a:r>
              <a:rPr lang="en-US" altLang="zh-CN" sz="2400" dirty="0"/>
              <a:t>D:</a:t>
            </a:r>
            <a:r>
              <a:rPr lang="zh-CN" altLang="en-US" sz="2400" dirty="0"/>
              <a:t>安史之乱</a:t>
            </a:r>
            <a:endParaRPr lang="zh-CN" altLang="en-US" sz="2400" dirty="0"/>
          </a:p>
          <a:p>
            <a:endParaRPr kumimoji="1"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dirty="0" smtClean="0"/>
              <a:t> </a:t>
            </a:r>
            <a:r>
              <a:rPr lang="zh-CN" altLang="en-US" dirty="0"/>
              <a:t>魏晋南北朝：中国文化在曲折中的前进</a:t>
            </a:r>
            <a:endParaRPr lang="zh-CN" altLang="en-US" dirty="0"/>
          </a:p>
        </p:txBody>
      </p:sp>
      <p:sp>
        <p:nvSpPr>
          <p:cNvPr id="3" name="内容占位符 2"/>
          <p:cNvSpPr>
            <a:spLocks noGrp="1"/>
          </p:cNvSpPr>
          <p:nvPr>
            <p:ph idx="1"/>
          </p:nvPr>
        </p:nvSpPr>
        <p:spPr>
          <a:xfrm>
            <a:off x="838200" y="1189822"/>
            <a:ext cx="11206942" cy="4987141"/>
          </a:xfrm>
        </p:spPr>
        <p:txBody>
          <a:bodyPr>
            <a:normAutofit/>
          </a:bodyPr>
          <a:lstStyle/>
          <a:p>
            <a:r>
              <a:rPr lang="en-US" altLang="zh-CN" sz="2800" dirty="0" smtClean="0">
                <a:latin typeface="+mj-ea"/>
                <a:ea typeface="+mj-ea"/>
              </a:rPr>
              <a:t>2.3.1.3</a:t>
            </a:r>
            <a:r>
              <a:rPr lang="zh-CN" altLang="en-US" sz="2800" dirty="0" smtClean="0">
                <a:latin typeface="+mj-ea"/>
                <a:ea typeface="+mj-ea"/>
              </a:rPr>
              <a:t>：</a:t>
            </a:r>
            <a:r>
              <a:rPr lang="zh-CN" altLang="zh-CN" sz="2800" dirty="0">
                <a:latin typeface="+mj-ea"/>
                <a:ea typeface="+mj-ea"/>
              </a:rPr>
              <a:t>南朝士族的文化作为</a:t>
            </a:r>
            <a:endParaRPr lang="zh-CN" altLang="zh-CN" sz="2800" dirty="0">
              <a:latin typeface="+mj-ea"/>
              <a:ea typeface="+mj-ea"/>
            </a:endParaRPr>
          </a:p>
          <a:p>
            <a:pPr>
              <a:lnSpc>
                <a:spcPct val="200000"/>
              </a:lnSpc>
            </a:pPr>
            <a:r>
              <a:rPr lang="zh-CN" altLang="en-US" sz="2800" dirty="0">
                <a:latin typeface="+mj-ea"/>
                <a:ea typeface="+mj-ea"/>
              </a:rPr>
              <a:t>一、玄学</a:t>
            </a:r>
            <a:endParaRPr lang="en-US" altLang="zh-CN" sz="2800" dirty="0">
              <a:latin typeface="+mj-ea"/>
              <a:ea typeface="+mj-ea"/>
            </a:endParaRPr>
          </a:p>
          <a:p>
            <a:pPr>
              <a:lnSpc>
                <a:spcPct val="200000"/>
              </a:lnSpc>
            </a:pPr>
            <a:r>
              <a:rPr lang="zh-CN" altLang="en-US" sz="2400" dirty="0" smtClean="0"/>
              <a:t>魏晋</a:t>
            </a:r>
            <a:r>
              <a:rPr lang="zh-CN" altLang="zh-CN" sz="2400" b="1" u="sng" dirty="0">
                <a:solidFill>
                  <a:schemeClr val="accent5"/>
                </a:solidFill>
              </a:rPr>
              <a:t>最重要的学术现象</a:t>
            </a:r>
            <a:r>
              <a:rPr lang="zh-CN" altLang="zh-CN" sz="2400" dirty="0" smtClean="0"/>
              <a:t>，</a:t>
            </a:r>
            <a:r>
              <a:rPr lang="zh-CN" altLang="zh-CN" sz="2400" b="1" u="sng" dirty="0">
                <a:solidFill>
                  <a:schemeClr val="accent5"/>
                </a:solidFill>
              </a:rPr>
              <a:t>玄风大畅</a:t>
            </a:r>
            <a:r>
              <a:rPr lang="zh-CN" altLang="zh-CN" sz="2400" dirty="0" smtClean="0"/>
              <a:t>是显著</a:t>
            </a:r>
            <a:r>
              <a:rPr lang="zh-CN" altLang="en-US" sz="2400" b="1" u="sng" dirty="0">
                <a:solidFill>
                  <a:schemeClr val="accent5"/>
                </a:solidFill>
              </a:rPr>
              <a:t>时代</a:t>
            </a:r>
            <a:r>
              <a:rPr lang="zh-CN" altLang="zh-CN" sz="2400" b="1" u="sng" dirty="0">
                <a:solidFill>
                  <a:schemeClr val="accent5"/>
                </a:solidFill>
              </a:rPr>
              <a:t>特征</a:t>
            </a:r>
            <a:r>
              <a:rPr lang="zh-CN" altLang="zh-CN" sz="2400" dirty="0" smtClean="0"/>
              <a:t>。</a:t>
            </a:r>
            <a:endParaRPr lang="en-US" altLang="zh-CN" sz="2400" dirty="0" smtClean="0"/>
          </a:p>
          <a:p>
            <a:pPr>
              <a:lnSpc>
                <a:spcPct val="200000"/>
              </a:lnSpc>
            </a:pPr>
            <a:r>
              <a:rPr lang="zh-CN" altLang="zh-CN" sz="2400" dirty="0" smtClean="0"/>
              <a:t>玄学</a:t>
            </a:r>
            <a:r>
              <a:rPr lang="zh-CN" altLang="zh-CN" sz="2400" dirty="0"/>
              <a:t>是老、庄</a:t>
            </a:r>
            <a:r>
              <a:rPr lang="zh-CN" altLang="zh-CN" sz="2400" dirty="0" smtClean="0"/>
              <a:t>哲学的</a:t>
            </a:r>
            <a:r>
              <a:rPr lang="zh-CN" altLang="zh-CN" sz="2400" dirty="0"/>
              <a:t>新发展</a:t>
            </a:r>
            <a:r>
              <a:rPr lang="zh-CN" altLang="zh-CN" sz="2400" dirty="0" smtClean="0"/>
              <a:t>。始</a:t>
            </a:r>
            <a:r>
              <a:rPr lang="zh-CN" altLang="zh-CN" sz="2400" dirty="0"/>
              <a:t>于曹魏的何晏、</a:t>
            </a:r>
            <a:r>
              <a:rPr lang="zh-CN" altLang="zh-CN" sz="2400" dirty="0" smtClean="0"/>
              <a:t>王弼</a:t>
            </a:r>
            <a:r>
              <a:rPr lang="zh-CN" altLang="en-US" sz="2400" dirty="0" smtClean="0"/>
              <a:t>；发展于</a:t>
            </a:r>
            <a:r>
              <a:rPr lang="zh-CN" altLang="zh-CN" sz="2400" dirty="0" smtClean="0"/>
              <a:t>嵇</a:t>
            </a:r>
            <a:r>
              <a:rPr lang="zh-CN" altLang="zh-CN" sz="2400" dirty="0"/>
              <a:t>康、</a:t>
            </a:r>
            <a:r>
              <a:rPr lang="zh-CN" altLang="zh-CN" sz="2400" dirty="0" smtClean="0"/>
              <a:t>阮籍。</a:t>
            </a:r>
            <a:r>
              <a:rPr lang="zh-CN" altLang="en-US" sz="2400" dirty="0" smtClean="0"/>
              <a:t>这一时期</a:t>
            </a:r>
            <a:r>
              <a:rPr lang="zh-CN" altLang="en-US" sz="2400" b="1" u="sng" dirty="0">
                <a:solidFill>
                  <a:schemeClr val="accent5"/>
                </a:solidFill>
              </a:rPr>
              <a:t>“清谈”</a:t>
            </a:r>
            <a:r>
              <a:rPr lang="zh-CN" altLang="en-US" sz="2400" dirty="0" smtClean="0"/>
              <a:t>盛行，引发了</a:t>
            </a:r>
            <a:r>
              <a:rPr lang="zh-CN" altLang="zh-CN" sz="2400" b="1" u="sng" dirty="0">
                <a:solidFill>
                  <a:schemeClr val="accent5"/>
                </a:solidFill>
              </a:rPr>
              <a:t>山水诗</a:t>
            </a:r>
            <a:r>
              <a:rPr lang="zh-CN" altLang="zh-CN" sz="2400" dirty="0"/>
              <a:t>、</a:t>
            </a:r>
            <a:r>
              <a:rPr lang="zh-CN" altLang="zh-CN" sz="2400" b="1" u="sng" dirty="0">
                <a:solidFill>
                  <a:schemeClr val="accent5"/>
                </a:solidFill>
              </a:rPr>
              <a:t>山水画</a:t>
            </a:r>
            <a:r>
              <a:rPr lang="zh-CN" altLang="zh-CN" sz="2400" dirty="0"/>
              <a:t>的</a:t>
            </a:r>
            <a:r>
              <a:rPr lang="zh-CN" altLang="zh-CN" sz="2400" dirty="0" smtClean="0"/>
              <a:t>兴起</a:t>
            </a:r>
            <a:r>
              <a:rPr lang="zh-CN" altLang="en-US" sz="2400" dirty="0" smtClean="0"/>
              <a:t>，玄学“</a:t>
            </a:r>
            <a:r>
              <a:rPr lang="zh-CN" altLang="en-US" sz="2400" dirty="0"/>
              <a:t>贵无尚虚</a:t>
            </a:r>
            <a:r>
              <a:rPr lang="zh-CN" altLang="en-US" sz="2400" dirty="0" smtClean="0"/>
              <a:t>”的</a:t>
            </a:r>
            <a:r>
              <a:rPr lang="zh-CN" altLang="en-US" sz="2400" dirty="0"/>
              <a:t>准确含义不是否定现实，而是超越</a:t>
            </a:r>
            <a:r>
              <a:rPr lang="zh-CN" altLang="en-US" sz="2400" dirty="0" smtClean="0"/>
              <a:t>现实</a:t>
            </a:r>
            <a:r>
              <a:rPr lang="zh-CN" altLang="zh-CN" sz="2400" dirty="0" smtClean="0"/>
              <a:t> </a:t>
            </a:r>
            <a:r>
              <a:rPr lang="zh-CN" altLang="en-US" sz="2400" dirty="0" smtClean="0">
                <a:solidFill>
                  <a:srgbClr val="4472C4"/>
                </a:solidFill>
              </a:rPr>
              <a:t>★★</a:t>
            </a:r>
            <a:r>
              <a:rPr lang="zh-CN" altLang="en-US" sz="2400" dirty="0">
                <a:solidFill>
                  <a:srgbClr val="4472C4"/>
                </a:solidFill>
              </a:rPr>
              <a:t>★</a:t>
            </a:r>
            <a:r>
              <a:rPr lang="zh-CN" altLang="zh-CN" sz="2400" dirty="0" smtClean="0"/>
              <a:t>（</a:t>
            </a:r>
            <a:r>
              <a:rPr lang="en-US" altLang="zh-CN" sz="2400" dirty="0"/>
              <a:t>0901</a:t>
            </a:r>
            <a:r>
              <a:rPr lang="zh-CN" altLang="zh-CN" sz="2400" dirty="0"/>
              <a:t>名</a:t>
            </a:r>
            <a:r>
              <a:rPr lang="zh-CN" altLang="zh-CN" sz="2400" dirty="0" smtClean="0"/>
              <a:t>）</a:t>
            </a:r>
            <a:endParaRPr lang="zh-CN" altLang="en-US" sz="2400" dirty="0"/>
          </a:p>
        </p:txBody>
      </p:sp>
      <p:sp>
        <p:nvSpPr>
          <p:cNvPr id="6" name="圆角矩形 5"/>
          <p:cNvSpPr/>
          <p:nvPr/>
        </p:nvSpPr>
        <p:spPr>
          <a:xfrm>
            <a:off x="2520548" y="2052084"/>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3103744" y="207814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8" name="组合 4"/>
          <p:cNvGrpSpPr/>
          <p:nvPr/>
        </p:nvGrpSpPr>
        <p:grpSpPr>
          <a:xfrm>
            <a:off x="6892897" y="436793"/>
            <a:ext cx="5299101" cy="902534"/>
            <a:chOff x="4019743" y="2829603"/>
            <a:chExt cx="1359888" cy="2552642"/>
          </a:xfrm>
        </p:grpSpPr>
        <p:sp>
          <p:nvSpPr>
            <p:cNvPr id="9"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0"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2" name="矩形 11"/>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716607" y="0"/>
            <a:ext cx="2715808" cy="338554"/>
          </a:xfrm>
          <a:prstGeom prst="rect">
            <a:avLst/>
          </a:prstGeom>
        </p:spPr>
        <p:txBody>
          <a:bodyPr wrap="none">
            <a:spAutoFit/>
          </a:bodyPr>
          <a:lstStyle/>
          <a:p>
            <a:r>
              <a:rPr lang="en-US" altLang="zh-CN" sz="1600" dirty="0"/>
              <a:t>2.3.1.3 </a:t>
            </a:r>
            <a:r>
              <a:rPr lang="zh-CN" altLang="en-US" sz="1600" dirty="0"/>
              <a:t>南朝士族的文化作为</a:t>
            </a:r>
            <a:endParaRPr lang="zh-CN" altLang="en-US" sz="16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魏晋最重要的学术现象是（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理学</a:t>
            </a:r>
            <a:endParaRPr lang="zh-CN" altLang="en-US" sz="2800" dirty="0"/>
          </a:p>
          <a:p>
            <a:r>
              <a:rPr lang="en-US" altLang="zh-CN" sz="2800" dirty="0"/>
              <a:t>B:</a:t>
            </a:r>
            <a:r>
              <a:rPr lang="zh-CN" altLang="en-US" sz="2800" dirty="0"/>
              <a:t>玄学</a:t>
            </a:r>
            <a:endParaRPr lang="zh-CN" altLang="en-US" sz="2800" dirty="0"/>
          </a:p>
          <a:p>
            <a:r>
              <a:rPr lang="en-US" altLang="zh-CN" sz="2800" dirty="0"/>
              <a:t>C:</a:t>
            </a:r>
            <a:r>
              <a:rPr lang="zh-CN" altLang="en-US" sz="2800" dirty="0"/>
              <a:t>般若学</a:t>
            </a:r>
            <a:endParaRPr lang="zh-CN" altLang="en-US" sz="2800" dirty="0"/>
          </a:p>
          <a:p>
            <a:r>
              <a:rPr lang="en-US" altLang="zh-CN" sz="2800" dirty="0"/>
              <a:t>D:</a:t>
            </a:r>
            <a:r>
              <a:rPr lang="zh-CN" altLang="en-US" sz="2800" dirty="0"/>
              <a:t>涅槃学</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魏晋最重要的学术现象是</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理学</a:t>
            </a:r>
            <a:endParaRPr lang="zh-CN" altLang="en-US" sz="2800" dirty="0"/>
          </a:p>
          <a:p>
            <a:r>
              <a:rPr lang="en-US" altLang="zh-CN" sz="2800" dirty="0"/>
              <a:t>B:</a:t>
            </a:r>
            <a:r>
              <a:rPr lang="zh-CN" altLang="en-US" sz="2800" dirty="0"/>
              <a:t>玄学</a:t>
            </a:r>
            <a:endParaRPr lang="zh-CN" altLang="en-US" sz="2800" dirty="0"/>
          </a:p>
          <a:p>
            <a:r>
              <a:rPr lang="en-US" altLang="zh-CN" sz="2800" dirty="0"/>
              <a:t>C:</a:t>
            </a:r>
            <a:r>
              <a:rPr lang="zh-CN" altLang="en-US" sz="2800" dirty="0"/>
              <a:t>般若学</a:t>
            </a:r>
            <a:endParaRPr lang="zh-CN" altLang="en-US" sz="2800" dirty="0"/>
          </a:p>
          <a:p>
            <a:r>
              <a:rPr lang="en-US" altLang="zh-CN" sz="2800" dirty="0"/>
              <a:t>D:</a:t>
            </a:r>
            <a:r>
              <a:rPr lang="zh-CN" altLang="en-US" sz="2800" dirty="0"/>
              <a:t>涅槃学</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dirty="0" smtClean="0"/>
              <a:t> </a:t>
            </a:r>
            <a:r>
              <a:rPr lang="zh-CN" altLang="en-US" dirty="0"/>
              <a:t>魏晋南北朝：中国文化在曲折中的前进</a:t>
            </a:r>
            <a:endParaRPr lang="zh-CN" altLang="en-US" dirty="0"/>
          </a:p>
        </p:txBody>
      </p:sp>
      <p:sp>
        <p:nvSpPr>
          <p:cNvPr id="3" name="内容占位符 2"/>
          <p:cNvSpPr>
            <a:spLocks noGrp="1"/>
          </p:cNvSpPr>
          <p:nvPr>
            <p:ph idx="1"/>
          </p:nvPr>
        </p:nvSpPr>
        <p:spPr>
          <a:xfrm>
            <a:off x="838200" y="1189822"/>
            <a:ext cx="8837815" cy="4987141"/>
          </a:xfrm>
        </p:spPr>
        <p:txBody>
          <a:bodyPr>
            <a:normAutofit/>
          </a:bodyPr>
          <a:lstStyle/>
          <a:p>
            <a:r>
              <a:rPr lang="en-US" altLang="zh-CN" sz="2400" dirty="0" smtClean="0">
                <a:latin typeface="+mj-ea"/>
                <a:ea typeface="+mj-ea"/>
              </a:rPr>
              <a:t>2.3.3</a:t>
            </a:r>
            <a:r>
              <a:rPr lang="zh-CN" altLang="en-US" sz="2400" dirty="0" smtClean="0">
                <a:latin typeface="+mj-ea"/>
                <a:ea typeface="+mj-ea"/>
              </a:rPr>
              <a:t>、</a:t>
            </a:r>
            <a:r>
              <a:rPr lang="zh-CN" altLang="en-US" sz="2400" dirty="0">
                <a:latin typeface="+mj-ea"/>
                <a:ea typeface="+mj-ea"/>
              </a:rPr>
              <a:t>佛教</a:t>
            </a:r>
            <a:endParaRPr lang="en-US" altLang="zh-CN" sz="2400" dirty="0">
              <a:latin typeface="+mj-ea"/>
              <a:ea typeface="+mj-ea"/>
            </a:endParaRPr>
          </a:p>
          <a:p>
            <a:pPr marL="457200" indent="-457200">
              <a:buFont typeface="+mj-lt"/>
              <a:buAutoNum type="arabicPeriod"/>
            </a:pPr>
            <a:r>
              <a:rPr lang="zh-CN" altLang="en-US" dirty="0" smtClean="0"/>
              <a:t>佛教</a:t>
            </a:r>
            <a:r>
              <a:rPr lang="zh-CN" altLang="en-US" dirty="0"/>
              <a:t>产生于印度，约在</a:t>
            </a:r>
            <a:r>
              <a:rPr lang="zh-CN" altLang="en-US" b="1" u="sng" dirty="0">
                <a:solidFill>
                  <a:schemeClr val="accent5"/>
                </a:solidFill>
              </a:rPr>
              <a:t>两汉之交</a:t>
            </a:r>
            <a:r>
              <a:rPr lang="zh-CN" altLang="en-US" dirty="0"/>
              <a:t>传入中国。</a:t>
            </a:r>
            <a:endParaRPr lang="zh-CN" altLang="en-US" dirty="0"/>
          </a:p>
          <a:p>
            <a:pPr marL="457200" indent="-457200">
              <a:buFont typeface="+mj-lt"/>
              <a:buAutoNum type="arabicPeriod"/>
            </a:pPr>
            <a:r>
              <a:rPr lang="zh-CN" altLang="en-US" dirty="0" smtClean="0"/>
              <a:t>两汉</a:t>
            </a:r>
            <a:r>
              <a:rPr lang="zh-CN" altLang="en-US" dirty="0"/>
              <a:t>道教在民间流行，使佛教在中国的传播十分迅速。</a:t>
            </a:r>
            <a:endParaRPr lang="zh-CN" altLang="en-US" dirty="0"/>
          </a:p>
          <a:p>
            <a:pPr marL="457200" indent="-457200">
              <a:buFont typeface="+mj-lt"/>
              <a:buAutoNum type="arabicPeriod"/>
            </a:pPr>
            <a:r>
              <a:rPr lang="zh-CN" altLang="en-US" dirty="0" smtClean="0"/>
              <a:t>三国时期中国有正式</a:t>
            </a:r>
            <a:r>
              <a:rPr lang="zh-CN" altLang="en-US" dirty="0"/>
              <a:t>的出家人，以后人数迅速增多。</a:t>
            </a:r>
            <a:endParaRPr lang="zh-CN" altLang="en-US" dirty="0"/>
          </a:p>
          <a:p>
            <a:pPr marL="457200" indent="-457200">
              <a:buFont typeface="+mj-lt"/>
              <a:buAutoNum type="arabicPeriod"/>
            </a:pPr>
            <a:r>
              <a:rPr lang="zh-CN" altLang="en-US" dirty="0" smtClean="0"/>
              <a:t>魏</a:t>
            </a:r>
            <a:r>
              <a:rPr lang="zh-CN" altLang="en-US" dirty="0"/>
              <a:t>晋南北朝佛家教义的流行可分为两大阶段，前期以</a:t>
            </a:r>
            <a:r>
              <a:rPr lang="zh-CN" altLang="en-US" b="1" u="sng" dirty="0">
                <a:solidFill>
                  <a:schemeClr val="accent5"/>
                </a:solidFill>
              </a:rPr>
              <a:t>般若学</a:t>
            </a:r>
            <a:r>
              <a:rPr lang="zh-CN" altLang="en-US" dirty="0"/>
              <a:t>为主，后期以</a:t>
            </a:r>
            <a:r>
              <a:rPr lang="zh-CN" altLang="en-US" b="1" u="sng" dirty="0">
                <a:solidFill>
                  <a:schemeClr val="accent5"/>
                </a:solidFill>
              </a:rPr>
              <a:t>涅槃学</a:t>
            </a:r>
            <a:r>
              <a:rPr lang="zh-CN" altLang="en-US" dirty="0"/>
              <a:t>为主</a:t>
            </a:r>
            <a:r>
              <a:rPr lang="zh-CN" altLang="en-US" dirty="0" smtClean="0"/>
              <a:t>。</a:t>
            </a:r>
            <a:endParaRPr lang="en-US" altLang="zh-CN" dirty="0" smtClean="0"/>
          </a:p>
          <a:p>
            <a:pPr marL="457200" indent="-457200">
              <a:buFont typeface="+mj-lt"/>
              <a:buAutoNum type="arabicPeriod"/>
            </a:pPr>
            <a:r>
              <a:rPr lang="zh-CN" altLang="en-US" dirty="0" smtClean="0"/>
              <a:t>在南朝皇帝</a:t>
            </a:r>
            <a:r>
              <a:rPr lang="zh-CN" altLang="en-US" dirty="0"/>
              <a:t>佞佛以</a:t>
            </a:r>
            <a:r>
              <a:rPr lang="zh-CN" altLang="en-US" b="1" u="sng" dirty="0">
                <a:solidFill>
                  <a:schemeClr val="accent5"/>
                </a:solidFill>
              </a:rPr>
              <a:t>梁武帝</a:t>
            </a:r>
            <a:r>
              <a:rPr lang="zh-CN" altLang="en-US" dirty="0" smtClean="0"/>
              <a:t>为最甚</a:t>
            </a:r>
            <a:r>
              <a:rPr lang="zh-CN" altLang="en-US" dirty="0"/>
              <a:t>。他曾经</a:t>
            </a:r>
            <a:r>
              <a:rPr lang="zh-CN" altLang="en-US" b="1" u="sng" dirty="0">
                <a:solidFill>
                  <a:schemeClr val="accent5"/>
                </a:solidFill>
              </a:rPr>
              <a:t>四次</a:t>
            </a:r>
            <a:r>
              <a:rPr lang="zh-CN" altLang="en-US" b="1" u="sng" dirty="0" smtClean="0">
                <a:solidFill>
                  <a:schemeClr val="accent5"/>
                </a:solidFill>
              </a:rPr>
              <a:t>出家</a:t>
            </a:r>
            <a:r>
              <a:rPr lang="zh-CN" altLang="en-US" dirty="0">
                <a:solidFill>
                  <a:srgbClr val="4472C4"/>
                </a:solidFill>
              </a:rPr>
              <a:t>★</a:t>
            </a:r>
            <a:endParaRPr lang="en-US" altLang="zh-CN" dirty="0" smtClean="0"/>
          </a:p>
          <a:p>
            <a:pPr marL="457200" indent="-457200">
              <a:buFont typeface="+mj-lt"/>
              <a:buAutoNum type="arabicPeriod"/>
            </a:pPr>
            <a:r>
              <a:rPr lang="zh-CN" altLang="en-US" b="1" u="sng" dirty="0">
                <a:solidFill>
                  <a:schemeClr val="accent5"/>
                </a:solidFill>
              </a:rPr>
              <a:t>北朝“偏于教”，南朝“偏于谈理</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6" name="圆角矩形 5"/>
          <p:cNvSpPr/>
          <p:nvPr/>
        </p:nvSpPr>
        <p:spPr>
          <a:xfrm>
            <a:off x="2611882" y="1352172"/>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716607" y="0"/>
            <a:ext cx="2134318" cy="338554"/>
          </a:xfrm>
          <a:prstGeom prst="rect">
            <a:avLst/>
          </a:prstGeom>
        </p:spPr>
        <p:txBody>
          <a:bodyPr wrap="none">
            <a:spAutoFit/>
          </a:bodyPr>
          <a:lstStyle/>
          <a:p>
            <a:r>
              <a:rPr lang="en-US" altLang="zh-CN" sz="1600" dirty="0"/>
              <a:t>2.3.3 </a:t>
            </a:r>
            <a:r>
              <a:rPr lang="zh-CN" altLang="en-US" sz="1600" dirty="0"/>
              <a:t>三、佛教的传播</a:t>
            </a:r>
            <a:endParaRPr lang="zh-CN" altLang="en-US" sz="16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曾因佞佛而四次出家的皇帝是（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汉武帝</a:t>
            </a:r>
            <a:endParaRPr lang="zh-CN" altLang="en-US" sz="2800" dirty="0"/>
          </a:p>
          <a:p>
            <a:r>
              <a:rPr lang="en-US" altLang="zh-CN" sz="2800" dirty="0"/>
              <a:t>B:</a:t>
            </a:r>
            <a:r>
              <a:rPr lang="zh-CN" altLang="en-US" sz="2800" dirty="0"/>
              <a:t>梁武帝</a:t>
            </a:r>
            <a:endParaRPr lang="zh-CN" altLang="en-US" sz="2800" dirty="0"/>
          </a:p>
          <a:p>
            <a:r>
              <a:rPr lang="en-US" altLang="zh-CN" sz="2800" dirty="0"/>
              <a:t>C:</a:t>
            </a:r>
            <a:r>
              <a:rPr lang="zh-CN" altLang="en-US" sz="2800" dirty="0"/>
              <a:t>唐高宗</a:t>
            </a:r>
            <a:endParaRPr lang="zh-CN" altLang="en-US" sz="2800" dirty="0"/>
          </a:p>
          <a:p>
            <a:r>
              <a:rPr lang="en-US" altLang="zh-CN" sz="2800" dirty="0"/>
              <a:t>D:</a:t>
            </a:r>
            <a:r>
              <a:rPr lang="zh-CN" altLang="en-US" sz="2800" dirty="0"/>
              <a:t>孝文帝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灯片编号占位符 1"/>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25CE8-A4D9-4C72-B3B7-D1ED057FD700}" type="slidenum">
              <a:rPr lang="zh-CN" altLang="en-US" smtClean="0"/>
            </a:fld>
            <a:endParaRPr lang="zh-CN" altLang="en-US"/>
          </a:p>
        </p:txBody>
      </p:sp>
      <p:sp>
        <p:nvSpPr>
          <p:cNvPr id="6" name="等腰三角形 5"/>
          <p:cNvSpPr/>
          <p:nvPr/>
        </p:nvSpPr>
        <p:spPr>
          <a:xfrm rot="10800000">
            <a:off x="3122037" y="4246039"/>
            <a:ext cx="293914" cy="2160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等线" panose="02010600030101010101" pitchFamily="2" charset="-122"/>
            </a:endParaRPr>
          </a:p>
        </p:txBody>
      </p:sp>
      <p:graphicFrame>
        <p:nvGraphicFramePr>
          <p:cNvPr id="7" name="内容占位符 3"/>
          <p:cNvGraphicFramePr/>
          <p:nvPr/>
        </p:nvGraphicFramePr>
        <p:xfrm>
          <a:off x="1228634" y="4550919"/>
          <a:ext cx="9586224" cy="509701"/>
        </p:xfrm>
        <a:graphic>
          <a:graphicData uri="http://schemas.openxmlformats.org/drawingml/2006/table">
            <a:tbl>
              <a:tblPr firstRow="1" bandRow="1">
                <a:tableStyleId>{5C22544A-7EE6-4342-B048-85BDC9FD1C3A}</a:tableStyleId>
              </a:tblPr>
              <a:tblGrid>
                <a:gridCol w="1223621"/>
                <a:gridCol w="1704109"/>
                <a:gridCol w="2086494"/>
                <a:gridCol w="2269375"/>
                <a:gridCol w="2302625"/>
              </a:tblGrid>
              <a:tr h="509701">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先秦</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tx1"/>
                          </a:solidFill>
                          <a:latin typeface="方正清刻本悦宋简体" panose="02000000000000000000" pitchFamily="2" charset="-122"/>
                          <a:ea typeface="方正清刻本悦宋简体" panose="02000000000000000000" pitchFamily="2" charset="-122"/>
                        </a:rPr>
                        <a:t>秦汉</a:t>
                      </a:r>
                      <a:endParaRPr lang="zh-CN" altLang="en-US" sz="2400" b="0" dirty="0">
                        <a:solidFill>
                          <a:schemeClr val="tx1"/>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魏晋南北朝</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隋唐两宋</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元明清</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8" name="文本框 7"/>
          <p:cNvSpPr txBox="1"/>
          <p:nvPr/>
        </p:nvSpPr>
        <p:spPr>
          <a:xfrm>
            <a:off x="2922530" y="1916811"/>
            <a:ext cx="3640975" cy="1938992"/>
          </a:xfrm>
          <a:prstGeom prst="rect">
            <a:avLst/>
          </a:prstGeom>
          <a:noFill/>
        </p:spPr>
        <p:txBody>
          <a:bodyPr wrap="square" rtlCol="0">
            <a:spAutoFit/>
          </a:bodyPr>
          <a:lstStyle/>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外交：匈奴、西域、大一统</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内政</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经济</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文化</a:t>
            </a:r>
            <a:endParaRPr lang="zh-CN" altLang="en-US" sz="2000" dirty="0" smtClean="0">
              <a:latin typeface="方正苏新诗柳楷简体" panose="02000000000000000000" pitchFamily="2" charset="-122"/>
              <a:ea typeface="方正苏新诗柳楷简体" panose="02000000000000000000"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曾因佞佛而四次出家的皇帝是</a:t>
            </a:r>
            <a:r>
              <a:rPr lang="zh-CN" altLang="en-US" sz="2800" dirty="0" smtClean="0"/>
              <a:t>（</a:t>
            </a:r>
            <a:r>
              <a:rPr lang="en-US" altLang="zh-CN" sz="2800" dirty="0" smtClean="0"/>
              <a:t>B</a:t>
            </a:r>
            <a:r>
              <a:rPr lang="zh-CN" altLang="en-US" sz="2800" dirty="0" smtClean="0"/>
              <a:t> </a:t>
            </a:r>
            <a:r>
              <a:rPr lang="zh-CN" altLang="en-US" sz="2800" dirty="0"/>
              <a:t>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汉武帝</a:t>
            </a:r>
            <a:endParaRPr lang="zh-CN" altLang="en-US" sz="2800" dirty="0"/>
          </a:p>
          <a:p>
            <a:r>
              <a:rPr lang="en-US" altLang="zh-CN" sz="2800" dirty="0"/>
              <a:t>B:</a:t>
            </a:r>
            <a:r>
              <a:rPr lang="zh-CN" altLang="en-US" sz="2800" dirty="0"/>
              <a:t>梁武帝</a:t>
            </a:r>
            <a:endParaRPr lang="zh-CN" altLang="en-US" sz="2800" dirty="0"/>
          </a:p>
          <a:p>
            <a:r>
              <a:rPr lang="en-US" altLang="zh-CN" sz="2800" dirty="0"/>
              <a:t>C:</a:t>
            </a:r>
            <a:r>
              <a:rPr lang="zh-CN" altLang="en-US" sz="2800" dirty="0"/>
              <a:t>唐高宗</a:t>
            </a:r>
            <a:endParaRPr lang="zh-CN" altLang="en-US" sz="2800" dirty="0"/>
          </a:p>
          <a:p>
            <a:r>
              <a:rPr lang="en-US" altLang="zh-CN" sz="2800" dirty="0"/>
              <a:t>D:</a:t>
            </a:r>
            <a:r>
              <a:rPr lang="zh-CN" altLang="en-US" sz="2800" dirty="0"/>
              <a:t>孝文帝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a:t>
            </a:r>
            <a:r>
              <a:rPr lang="zh-CN" altLang="en-US" dirty="0" smtClean="0"/>
              <a:t> </a:t>
            </a:r>
            <a:r>
              <a:rPr lang="zh-CN" altLang="en-US" dirty="0"/>
              <a:t>魏晋南北朝：中国文化在曲折中的前进</a:t>
            </a:r>
            <a:endParaRPr lang="zh-CN" altLang="en-US" dirty="0"/>
          </a:p>
        </p:txBody>
      </p:sp>
      <p:sp>
        <p:nvSpPr>
          <p:cNvPr id="3" name="内容占位符 2"/>
          <p:cNvSpPr>
            <a:spLocks noGrp="1"/>
          </p:cNvSpPr>
          <p:nvPr>
            <p:ph idx="1"/>
          </p:nvPr>
        </p:nvSpPr>
        <p:spPr>
          <a:xfrm>
            <a:off x="838200" y="1189822"/>
            <a:ext cx="10515600" cy="4987141"/>
          </a:xfrm>
        </p:spPr>
        <p:txBody>
          <a:bodyPr>
            <a:normAutofit/>
          </a:bodyPr>
          <a:lstStyle/>
          <a:p>
            <a:r>
              <a:rPr lang="en-US" altLang="zh-CN" sz="2400" dirty="0" smtClean="0">
                <a:latin typeface="+mj-ea"/>
                <a:ea typeface="+mj-ea"/>
              </a:rPr>
              <a:t>2.3.4</a:t>
            </a:r>
            <a:r>
              <a:rPr lang="zh-CN" altLang="en-US" sz="2400" dirty="0" smtClean="0">
                <a:latin typeface="+mj-ea"/>
                <a:ea typeface="+mj-ea"/>
              </a:rPr>
              <a:t>：</a:t>
            </a:r>
            <a:r>
              <a:rPr lang="zh-CN" altLang="zh-CN" sz="2400" dirty="0">
                <a:latin typeface="+mj-ea"/>
                <a:ea typeface="+mj-ea"/>
              </a:rPr>
              <a:t>魏晋南北朝时期的文化大势 </a:t>
            </a:r>
            <a:r>
              <a:rPr lang="zh-CN" altLang="en-US" dirty="0" smtClean="0">
                <a:solidFill>
                  <a:srgbClr val="4472C4"/>
                </a:solidFill>
              </a:rPr>
              <a:t>★★</a:t>
            </a:r>
            <a:r>
              <a:rPr lang="zh-CN" altLang="en-US" dirty="0">
                <a:solidFill>
                  <a:srgbClr val="4472C4"/>
                </a:solidFill>
              </a:rPr>
              <a:t>★</a:t>
            </a:r>
            <a:r>
              <a:rPr lang="en-US" altLang="zh-CN" b="1" dirty="0" smtClean="0"/>
              <a:t> </a:t>
            </a:r>
            <a:endParaRPr lang="zh-CN" altLang="zh-CN" dirty="0"/>
          </a:p>
          <a:p>
            <a:pPr marL="457200" indent="-457200">
              <a:lnSpc>
                <a:spcPct val="250000"/>
              </a:lnSpc>
              <a:buFont typeface="+mj-lt"/>
              <a:buAutoNum type="arabicPeriod"/>
            </a:pPr>
            <a:r>
              <a:rPr lang="zh-CN" altLang="en-US" dirty="0" smtClean="0"/>
              <a:t>政治：</a:t>
            </a:r>
            <a:r>
              <a:rPr lang="zh-CN" altLang="zh-CN" b="1" u="sng" dirty="0">
                <a:solidFill>
                  <a:schemeClr val="accent5"/>
                </a:solidFill>
              </a:rPr>
              <a:t>北方民族</a:t>
            </a:r>
            <a:r>
              <a:rPr lang="zh-CN" altLang="zh-CN" dirty="0"/>
              <a:t>大举内侵引起中原人群的大规模南移，其结果是民族的大融合。融合不仅发生在北方，也发生在南方；融合是“汉化”，也是“胡化”</a:t>
            </a:r>
            <a:r>
              <a:rPr lang="zh-CN" altLang="zh-CN" dirty="0" smtClean="0"/>
              <a:t>。</a:t>
            </a:r>
            <a:r>
              <a:rPr lang="zh-CN" altLang="en-US" dirty="0"/>
              <a:t>内侵的民族一般有所谓</a:t>
            </a:r>
            <a:r>
              <a:rPr lang="zh-CN" altLang="en-US" b="1" u="sng" dirty="0">
                <a:solidFill>
                  <a:schemeClr val="accent5"/>
                </a:solidFill>
              </a:rPr>
              <a:t>“五胡”</a:t>
            </a:r>
            <a:r>
              <a:rPr lang="zh-CN" altLang="en-US" dirty="0"/>
              <a:t>之说，即匈奴、鲜卑、羯、氐、弟</a:t>
            </a:r>
            <a:endParaRPr lang="zh-CN" altLang="zh-CN" dirty="0"/>
          </a:p>
          <a:p>
            <a:pPr marL="457200" indent="-457200">
              <a:lnSpc>
                <a:spcPct val="250000"/>
              </a:lnSpc>
              <a:buFont typeface="+mj-lt"/>
              <a:buAutoNum type="arabicPeriod"/>
            </a:pPr>
            <a:r>
              <a:rPr lang="zh-CN" altLang="en-US" dirty="0" smtClean="0"/>
              <a:t>经济：</a:t>
            </a:r>
            <a:r>
              <a:rPr lang="zh-CN" altLang="zh-CN" dirty="0" smtClean="0"/>
              <a:t>对</a:t>
            </a:r>
            <a:r>
              <a:rPr lang="zh-CN" altLang="zh-CN" dirty="0"/>
              <a:t>南方大规模的开发，新的经济区出现。</a:t>
            </a:r>
            <a:endParaRPr lang="zh-CN" altLang="zh-CN" dirty="0"/>
          </a:p>
          <a:p>
            <a:pPr marL="457200" indent="-457200">
              <a:lnSpc>
                <a:spcPct val="250000"/>
              </a:lnSpc>
              <a:buFont typeface="+mj-lt"/>
              <a:buAutoNum type="arabicPeriod"/>
            </a:pPr>
            <a:r>
              <a:rPr lang="zh-CN" altLang="en-US" dirty="0" smtClean="0"/>
              <a:t>文化：</a:t>
            </a:r>
            <a:r>
              <a:rPr lang="zh-CN" altLang="zh-CN" dirty="0" smtClean="0"/>
              <a:t>佛教广泛</a:t>
            </a:r>
            <a:r>
              <a:rPr lang="zh-CN" altLang="zh-CN" dirty="0"/>
              <a:t>传播</a:t>
            </a:r>
            <a:r>
              <a:rPr lang="zh-CN" altLang="zh-CN" dirty="0" smtClean="0"/>
              <a:t>，</a:t>
            </a:r>
            <a:r>
              <a:rPr lang="zh-CN" altLang="en-US" dirty="0" smtClean="0"/>
              <a:t>构成儒释道</a:t>
            </a:r>
            <a:r>
              <a:rPr lang="zh-CN" altLang="zh-CN" b="1" u="sng" dirty="0">
                <a:solidFill>
                  <a:schemeClr val="accent5"/>
                </a:solidFill>
              </a:rPr>
              <a:t>三教鼎立</a:t>
            </a:r>
            <a:r>
              <a:rPr lang="zh-CN" altLang="zh-CN" dirty="0"/>
              <a:t>互相</a:t>
            </a:r>
            <a:r>
              <a:rPr lang="zh-CN" altLang="zh-CN" dirty="0" smtClean="0"/>
              <a:t>激荡</a:t>
            </a:r>
            <a:r>
              <a:rPr lang="zh-CN" altLang="en-US" dirty="0" smtClean="0"/>
              <a:t>，而</a:t>
            </a:r>
            <a:r>
              <a:rPr lang="zh-CN" altLang="en-US" b="1" u="sng" dirty="0">
                <a:solidFill>
                  <a:schemeClr val="accent5"/>
                </a:solidFill>
              </a:rPr>
              <a:t>玄学</a:t>
            </a:r>
            <a:r>
              <a:rPr lang="zh-CN" altLang="en-US" dirty="0" smtClean="0"/>
              <a:t>开始兴起。</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6677890" y="1328914"/>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大</a:t>
            </a:r>
            <a:endParaRPr lang="zh-CN" altLang="en-US" sz="2000" dirty="0">
              <a:latin typeface="+mj-ea"/>
              <a:ea typeface="+mj-ea"/>
            </a:endParaRPr>
          </a:p>
        </p:txBody>
      </p:sp>
      <p:sp>
        <p:nvSpPr>
          <p:cNvPr id="6" name="圆角矩形 5"/>
          <p:cNvSpPr/>
          <p:nvPr/>
        </p:nvSpPr>
        <p:spPr>
          <a:xfrm>
            <a:off x="7176654" y="132891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952432" y="674897"/>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74442" y="265210"/>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74442" y="1596589"/>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716607" y="0"/>
            <a:ext cx="1723950" cy="338554"/>
          </a:xfrm>
          <a:prstGeom prst="rect">
            <a:avLst/>
          </a:prstGeom>
        </p:spPr>
        <p:txBody>
          <a:bodyPr wrap="none">
            <a:spAutoFit/>
          </a:bodyPr>
          <a:lstStyle/>
          <a:p>
            <a:r>
              <a:rPr lang="en-US" altLang="zh-CN" sz="1600" dirty="0"/>
              <a:t>2.3.4 </a:t>
            </a:r>
            <a:r>
              <a:rPr lang="zh-CN" altLang="en-US" sz="1600" dirty="0" smtClean="0"/>
              <a:t>民族</a:t>
            </a:r>
            <a:r>
              <a:rPr lang="zh-CN" altLang="en-US" sz="1600" dirty="0"/>
              <a:t>大融合</a:t>
            </a:r>
            <a:endParaRPr lang="zh-CN" altLang="en-US" sz="1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3" name="图表 2"/>
          <p:cNvGraphicFramePr/>
          <p:nvPr/>
        </p:nvGraphicFramePr>
        <p:xfrm>
          <a:off x="1022057" y="857361"/>
          <a:ext cx="10179128" cy="56449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灯片编号占位符 1"/>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25CE8-A4D9-4C72-B3B7-D1ED057FD700}" type="slidenum">
              <a:rPr lang="zh-CN" altLang="en-US" smtClean="0"/>
            </a:fld>
            <a:endParaRPr lang="zh-CN" altLang="en-US"/>
          </a:p>
        </p:txBody>
      </p:sp>
      <p:sp>
        <p:nvSpPr>
          <p:cNvPr id="6" name="等腰三角形 5"/>
          <p:cNvSpPr/>
          <p:nvPr/>
        </p:nvSpPr>
        <p:spPr>
          <a:xfrm rot="10800000">
            <a:off x="7195273" y="4219871"/>
            <a:ext cx="293914" cy="2160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等线" panose="02010600030101010101" pitchFamily="2" charset="-122"/>
            </a:endParaRPr>
          </a:p>
        </p:txBody>
      </p:sp>
      <p:graphicFrame>
        <p:nvGraphicFramePr>
          <p:cNvPr id="7" name="内容占位符 3"/>
          <p:cNvGraphicFramePr/>
          <p:nvPr/>
        </p:nvGraphicFramePr>
        <p:xfrm>
          <a:off x="1228634" y="4550919"/>
          <a:ext cx="9586224" cy="509701"/>
        </p:xfrm>
        <a:graphic>
          <a:graphicData uri="http://schemas.openxmlformats.org/drawingml/2006/table">
            <a:tbl>
              <a:tblPr firstRow="1" bandRow="1">
                <a:tableStyleId>{5C22544A-7EE6-4342-B048-85BDC9FD1C3A}</a:tableStyleId>
              </a:tblPr>
              <a:tblGrid>
                <a:gridCol w="1223621"/>
                <a:gridCol w="1704109"/>
                <a:gridCol w="2086494"/>
                <a:gridCol w="2269375"/>
                <a:gridCol w="2302625"/>
              </a:tblGrid>
              <a:tr h="509701">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先秦</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秦汉</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魏晋南北朝</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tx1"/>
                          </a:solidFill>
                          <a:latin typeface="方正清刻本悦宋简体" panose="02000000000000000000" pitchFamily="2" charset="-122"/>
                          <a:ea typeface="方正清刻本悦宋简体" panose="02000000000000000000" pitchFamily="2" charset="-122"/>
                        </a:rPr>
                        <a:t>隋唐两宋</a:t>
                      </a:r>
                      <a:endParaRPr lang="zh-CN" altLang="en-US" sz="2400" b="0" dirty="0">
                        <a:solidFill>
                          <a:schemeClr val="tx1"/>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bg1">
                              <a:lumMod val="85000"/>
                            </a:schemeClr>
                          </a:solidFill>
                          <a:latin typeface="方正清刻本悦宋简体" panose="02000000000000000000" pitchFamily="2" charset="-122"/>
                          <a:ea typeface="方正清刻本悦宋简体" panose="02000000000000000000" pitchFamily="2" charset="-122"/>
                        </a:rPr>
                        <a:t>元明清</a:t>
                      </a:r>
                      <a:endParaRPr lang="zh-CN" altLang="en-US" sz="2400" b="0" dirty="0">
                        <a:solidFill>
                          <a:schemeClr val="bg1">
                            <a:lumMod val="85000"/>
                          </a:schemeClr>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8" name="文本框 7"/>
          <p:cNvSpPr txBox="1"/>
          <p:nvPr/>
        </p:nvSpPr>
        <p:spPr>
          <a:xfrm>
            <a:off x="6995766" y="1890643"/>
            <a:ext cx="3640975" cy="1938992"/>
          </a:xfrm>
          <a:prstGeom prst="rect">
            <a:avLst/>
          </a:prstGeom>
          <a:noFill/>
        </p:spPr>
        <p:txBody>
          <a:bodyPr wrap="square" rtlCol="0">
            <a:spAutoFit/>
          </a:bodyPr>
          <a:lstStyle/>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政治</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经济</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文化</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成就</a:t>
            </a:r>
            <a:endParaRPr lang="en-US" altLang="zh-CN" sz="2000" dirty="0" smtClean="0">
              <a:latin typeface="方正苏新诗柳楷简体" panose="02000000000000000000" pitchFamily="2" charset="-122"/>
              <a:ea typeface="方正苏新诗柳楷简体" panose="02000000000000000000"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4287"/>
            <a:ext cx="12106738" cy="568672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9735" y="301106"/>
            <a:ext cx="1032264" cy="10289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唐</a:t>
            </a:r>
            <a:r>
              <a:rPr lang="zh-CN" altLang="en-US" dirty="0" smtClean="0"/>
              <a:t>宋时间轴</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cxnSp>
        <p:nvCxnSpPr>
          <p:cNvPr id="6" name="直接箭头连接符 5"/>
          <p:cNvCxnSpPr/>
          <p:nvPr/>
        </p:nvCxnSpPr>
        <p:spPr>
          <a:xfrm flipV="1">
            <a:off x="964276" y="2784755"/>
            <a:ext cx="10457411" cy="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1197032" y="2664221"/>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8" name="等腰三角形 7"/>
          <p:cNvSpPr/>
          <p:nvPr/>
        </p:nvSpPr>
        <p:spPr>
          <a:xfrm>
            <a:off x="10817628" y="2664221"/>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9" name="等腰三角形 8"/>
          <p:cNvSpPr/>
          <p:nvPr/>
        </p:nvSpPr>
        <p:spPr>
          <a:xfrm>
            <a:off x="2487722" y="2664220"/>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0" name="等腰三角形 9"/>
          <p:cNvSpPr/>
          <p:nvPr/>
        </p:nvSpPr>
        <p:spPr>
          <a:xfrm>
            <a:off x="5618848" y="2664220"/>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1" name="等腰三角形 10"/>
          <p:cNvSpPr/>
          <p:nvPr/>
        </p:nvSpPr>
        <p:spPr>
          <a:xfrm>
            <a:off x="7218771" y="2664221"/>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2" name="等腰三角形 11"/>
          <p:cNvSpPr/>
          <p:nvPr/>
        </p:nvSpPr>
        <p:spPr>
          <a:xfrm>
            <a:off x="9021800" y="2685095"/>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3" name="文本框 12"/>
          <p:cNvSpPr txBox="1"/>
          <p:nvPr/>
        </p:nvSpPr>
        <p:spPr>
          <a:xfrm>
            <a:off x="615140" y="3016077"/>
            <a:ext cx="1313411" cy="707886"/>
          </a:xfrm>
          <a:prstGeom prst="rect">
            <a:avLst/>
          </a:prstGeom>
          <a:noFill/>
        </p:spPr>
        <p:txBody>
          <a:bodyPr wrap="square" rtlCol="0">
            <a:spAutoFit/>
          </a:bodyPr>
          <a:lstStyle/>
          <a:p>
            <a:pPr algn="ctr"/>
            <a:r>
              <a:rPr lang="en-US" altLang="zh-CN" sz="2000" dirty="0" smtClean="0">
                <a:latin typeface="+mj-ea"/>
                <a:ea typeface="+mj-ea"/>
              </a:rPr>
              <a:t>618</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李渊建唐</a:t>
            </a:r>
            <a:endParaRPr lang="zh-CN" altLang="en-US" sz="2000" dirty="0" smtClean="0">
              <a:latin typeface="+mj-ea"/>
              <a:ea typeface="+mj-ea"/>
            </a:endParaRPr>
          </a:p>
        </p:txBody>
      </p:sp>
      <p:sp>
        <p:nvSpPr>
          <p:cNvPr id="14" name="等腰三角形 13"/>
          <p:cNvSpPr/>
          <p:nvPr/>
        </p:nvSpPr>
        <p:spPr>
          <a:xfrm>
            <a:off x="3980685" y="2680836"/>
            <a:ext cx="149629" cy="241069"/>
          </a:xfrm>
          <a:prstGeom prst="triangle">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smtClean="0">
              <a:solidFill>
                <a:schemeClr val="tx1"/>
              </a:solidFill>
            </a:endParaRPr>
          </a:p>
        </p:txBody>
      </p:sp>
      <p:sp>
        <p:nvSpPr>
          <p:cNvPr id="15" name="文本框 14"/>
          <p:cNvSpPr txBox="1"/>
          <p:nvPr/>
        </p:nvSpPr>
        <p:spPr>
          <a:xfrm>
            <a:off x="1865652" y="3016077"/>
            <a:ext cx="1543398" cy="707886"/>
          </a:xfrm>
          <a:prstGeom prst="rect">
            <a:avLst/>
          </a:prstGeom>
          <a:noFill/>
        </p:spPr>
        <p:txBody>
          <a:bodyPr wrap="square" rtlCol="0">
            <a:spAutoFit/>
          </a:bodyPr>
          <a:lstStyle/>
          <a:p>
            <a:pPr algn="ctr"/>
            <a:r>
              <a:rPr lang="en-US" altLang="zh-CN" sz="2000" dirty="0" smtClean="0">
                <a:latin typeface="+mj-ea"/>
                <a:ea typeface="+mj-ea"/>
              </a:rPr>
              <a:t>690</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武则天登基</a:t>
            </a:r>
            <a:endParaRPr lang="zh-CN" altLang="en-US" sz="2000" dirty="0" smtClean="0">
              <a:latin typeface="+mj-ea"/>
              <a:ea typeface="+mj-ea"/>
            </a:endParaRPr>
          </a:p>
        </p:txBody>
      </p:sp>
      <p:sp>
        <p:nvSpPr>
          <p:cNvPr id="16" name="文本框 15"/>
          <p:cNvSpPr txBox="1"/>
          <p:nvPr/>
        </p:nvSpPr>
        <p:spPr>
          <a:xfrm>
            <a:off x="3358615" y="3016077"/>
            <a:ext cx="1543398" cy="1015663"/>
          </a:xfrm>
          <a:prstGeom prst="rect">
            <a:avLst/>
          </a:prstGeom>
          <a:noFill/>
        </p:spPr>
        <p:txBody>
          <a:bodyPr wrap="square" rtlCol="0">
            <a:spAutoFit/>
          </a:bodyPr>
          <a:lstStyle/>
          <a:p>
            <a:pPr algn="ctr"/>
            <a:r>
              <a:rPr lang="en-US" altLang="zh-CN" sz="2000" dirty="0" smtClean="0">
                <a:latin typeface="+mj-ea"/>
                <a:ea typeface="+mj-ea"/>
              </a:rPr>
              <a:t>755</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安史之乱</a:t>
            </a:r>
            <a:endParaRPr lang="en-US" altLang="zh-CN" sz="2000" dirty="0" smtClean="0">
              <a:latin typeface="+mj-ea"/>
              <a:ea typeface="+mj-ea"/>
            </a:endParaRPr>
          </a:p>
          <a:p>
            <a:pPr algn="ctr"/>
            <a:r>
              <a:rPr lang="zh-CN" altLang="en-US" sz="2000" dirty="0">
                <a:solidFill>
                  <a:srgbClr val="4472C4"/>
                </a:solidFill>
                <a:latin typeface="等线" panose="02010600030101010101" pitchFamily="2" charset="-122"/>
                <a:ea typeface="等线" panose="02010600030101010101" pitchFamily="2" charset="-122"/>
              </a:rPr>
              <a:t>★</a:t>
            </a:r>
            <a:endParaRPr lang="zh-CN" altLang="en-US" sz="2000" dirty="0" smtClean="0">
              <a:latin typeface="+mj-ea"/>
              <a:ea typeface="+mj-ea"/>
            </a:endParaRPr>
          </a:p>
        </p:txBody>
      </p:sp>
      <p:sp>
        <p:nvSpPr>
          <p:cNvPr id="17" name="文本框 16"/>
          <p:cNvSpPr txBox="1"/>
          <p:nvPr/>
        </p:nvSpPr>
        <p:spPr>
          <a:xfrm>
            <a:off x="4921963" y="3016077"/>
            <a:ext cx="1543398" cy="707886"/>
          </a:xfrm>
          <a:prstGeom prst="rect">
            <a:avLst/>
          </a:prstGeom>
          <a:noFill/>
        </p:spPr>
        <p:txBody>
          <a:bodyPr wrap="square" rtlCol="0">
            <a:spAutoFit/>
          </a:bodyPr>
          <a:lstStyle/>
          <a:p>
            <a:pPr algn="ctr"/>
            <a:r>
              <a:rPr lang="en-US" altLang="zh-CN" sz="2000" dirty="0" smtClean="0">
                <a:latin typeface="+mj-ea"/>
                <a:ea typeface="+mj-ea"/>
              </a:rPr>
              <a:t>907</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a:latin typeface="+mj-ea"/>
                <a:ea typeface="+mj-ea"/>
              </a:rPr>
              <a:t>唐朝灭亡</a:t>
            </a:r>
            <a:endParaRPr lang="zh-CN" altLang="en-US" sz="2000" dirty="0" smtClean="0">
              <a:latin typeface="+mj-ea"/>
              <a:ea typeface="+mj-ea"/>
            </a:endParaRPr>
          </a:p>
        </p:txBody>
      </p:sp>
      <p:sp>
        <p:nvSpPr>
          <p:cNvPr id="18" name="文本框 17"/>
          <p:cNvSpPr txBox="1"/>
          <p:nvPr/>
        </p:nvSpPr>
        <p:spPr>
          <a:xfrm>
            <a:off x="6521886" y="3016077"/>
            <a:ext cx="1543398" cy="707886"/>
          </a:xfrm>
          <a:prstGeom prst="rect">
            <a:avLst/>
          </a:prstGeom>
          <a:noFill/>
        </p:spPr>
        <p:txBody>
          <a:bodyPr wrap="square" rtlCol="0">
            <a:spAutoFit/>
          </a:bodyPr>
          <a:lstStyle/>
          <a:p>
            <a:pPr algn="ctr"/>
            <a:r>
              <a:rPr lang="en-US" altLang="zh-CN" sz="2000" dirty="0" smtClean="0">
                <a:latin typeface="+mj-ea"/>
                <a:ea typeface="+mj-ea"/>
              </a:rPr>
              <a:t>960</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赵匡胤建宋</a:t>
            </a:r>
            <a:endParaRPr lang="zh-CN" altLang="en-US" sz="2000" dirty="0" smtClean="0">
              <a:latin typeface="+mj-ea"/>
              <a:ea typeface="+mj-ea"/>
            </a:endParaRPr>
          </a:p>
        </p:txBody>
      </p:sp>
      <p:sp>
        <p:nvSpPr>
          <p:cNvPr id="19" name="文本框 18"/>
          <p:cNvSpPr txBox="1"/>
          <p:nvPr/>
        </p:nvSpPr>
        <p:spPr>
          <a:xfrm>
            <a:off x="10195558" y="3016077"/>
            <a:ext cx="1543398" cy="707886"/>
          </a:xfrm>
          <a:prstGeom prst="rect">
            <a:avLst/>
          </a:prstGeom>
          <a:noFill/>
        </p:spPr>
        <p:txBody>
          <a:bodyPr wrap="square" rtlCol="0">
            <a:spAutoFit/>
          </a:bodyPr>
          <a:lstStyle/>
          <a:p>
            <a:pPr algn="ctr"/>
            <a:r>
              <a:rPr lang="en-US" altLang="zh-CN" sz="2000" dirty="0" smtClean="0">
                <a:latin typeface="+mj-ea"/>
                <a:ea typeface="+mj-ea"/>
              </a:rPr>
              <a:t>1279</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南宋灭亡</a:t>
            </a:r>
            <a:endParaRPr lang="zh-CN" altLang="en-US" sz="2000" dirty="0" smtClean="0">
              <a:latin typeface="+mj-ea"/>
              <a:ea typeface="+mj-ea"/>
            </a:endParaRPr>
          </a:p>
        </p:txBody>
      </p:sp>
      <p:sp>
        <p:nvSpPr>
          <p:cNvPr id="20" name="文本框 19"/>
          <p:cNvSpPr txBox="1"/>
          <p:nvPr/>
        </p:nvSpPr>
        <p:spPr>
          <a:xfrm>
            <a:off x="8324915" y="3016077"/>
            <a:ext cx="1543398" cy="707886"/>
          </a:xfrm>
          <a:prstGeom prst="rect">
            <a:avLst/>
          </a:prstGeom>
          <a:noFill/>
        </p:spPr>
        <p:txBody>
          <a:bodyPr wrap="square" rtlCol="0">
            <a:spAutoFit/>
          </a:bodyPr>
          <a:lstStyle/>
          <a:p>
            <a:pPr algn="ctr"/>
            <a:r>
              <a:rPr lang="en-US" altLang="zh-CN" sz="2000" dirty="0" smtClean="0">
                <a:latin typeface="+mj-ea"/>
                <a:ea typeface="+mj-ea"/>
              </a:rPr>
              <a:t>1127</a:t>
            </a:r>
            <a:r>
              <a:rPr lang="zh-CN" altLang="en-US" sz="2000" dirty="0" smtClean="0">
                <a:latin typeface="+mj-ea"/>
                <a:ea typeface="+mj-ea"/>
              </a:rPr>
              <a:t>年</a:t>
            </a:r>
            <a:endParaRPr lang="en-US" altLang="zh-CN" sz="2000" dirty="0" smtClean="0">
              <a:latin typeface="+mj-ea"/>
              <a:ea typeface="+mj-ea"/>
            </a:endParaRPr>
          </a:p>
          <a:p>
            <a:pPr algn="ctr"/>
            <a:r>
              <a:rPr lang="zh-CN" altLang="en-US" sz="2000" dirty="0" smtClean="0">
                <a:latin typeface="+mj-ea"/>
                <a:ea typeface="+mj-ea"/>
              </a:rPr>
              <a:t>靖康之耻</a:t>
            </a:r>
            <a:endParaRPr lang="zh-CN" altLang="en-US" sz="2000" dirty="0" smtClean="0">
              <a:latin typeface="+mj-ea"/>
              <a:ea typeface="+mj-ea"/>
            </a:endParaRPr>
          </a:p>
        </p:txBody>
      </p:sp>
      <p:sp>
        <p:nvSpPr>
          <p:cNvPr id="21" name="右大括号 20"/>
          <p:cNvSpPr/>
          <p:nvPr/>
        </p:nvSpPr>
        <p:spPr>
          <a:xfrm rot="16200000">
            <a:off x="3339185" y="326723"/>
            <a:ext cx="212324" cy="4347005"/>
          </a:xfrm>
          <a:prstGeom prst="rightBrace">
            <a:avLst>
              <a:gd name="adj1" fmla="val 161207"/>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右大括号 21"/>
          <p:cNvSpPr/>
          <p:nvPr/>
        </p:nvSpPr>
        <p:spPr>
          <a:xfrm rot="16200000">
            <a:off x="8078825" y="1599401"/>
            <a:ext cx="212324" cy="1801650"/>
          </a:xfrm>
          <a:prstGeom prst="rightBrace">
            <a:avLst>
              <a:gd name="adj1" fmla="val 161207"/>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右大括号 22"/>
          <p:cNvSpPr/>
          <p:nvPr/>
        </p:nvSpPr>
        <p:spPr>
          <a:xfrm rot="16200000">
            <a:off x="9848049" y="1636807"/>
            <a:ext cx="212326" cy="1726836"/>
          </a:xfrm>
          <a:prstGeom prst="rightBrace">
            <a:avLst>
              <a:gd name="adj1" fmla="val 161207"/>
              <a:gd name="adj2" fmla="val 50000"/>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右大括号 23"/>
          <p:cNvSpPr/>
          <p:nvPr/>
        </p:nvSpPr>
        <p:spPr>
          <a:xfrm rot="16200000">
            <a:off x="6350886" y="1681423"/>
            <a:ext cx="212324" cy="1637605"/>
          </a:xfrm>
          <a:prstGeom prst="rightBrace">
            <a:avLst>
              <a:gd name="adj1" fmla="val 161207"/>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3013915" y="1768182"/>
            <a:ext cx="859536" cy="461665"/>
          </a:xfrm>
          <a:prstGeom prst="rect">
            <a:avLst/>
          </a:prstGeom>
          <a:solidFill>
            <a:srgbClr val="C00000"/>
          </a:solidFill>
        </p:spPr>
        <p:txBody>
          <a:bodyPr wrap="square" rtlCol="0">
            <a:spAutoFit/>
          </a:bodyPr>
          <a:lstStyle/>
          <a:p>
            <a:pPr algn="ctr"/>
            <a:r>
              <a:rPr lang="zh-CN" altLang="en-US" sz="2400" dirty="0" smtClean="0">
                <a:solidFill>
                  <a:schemeClr val="bg1"/>
                </a:solidFill>
                <a:latin typeface="+mj-ea"/>
                <a:ea typeface="+mj-ea"/>
              </a:rPr>
              <a:t>唐朝</a:t>
            </a:r>
            <a:endParaRPr lang="zh-CN" altLang="en-US" sz="2400" dirty="0" smtClean="0">
              <a:solidFill>
                <a:schemeClr val="bg1"/>
              </a:solidFill>
              <a:latin typeface="+mj-ea"/>
              <a:ea typeface="+mj-ea"/>
            </a:endParaRPr>
          </a:p>
        </p:txBody>
      </p:sp>
      <p:sp>
        <p:nvSpPr>
          <p:cNvPr id="26" name="文本框 25"/>
          <p:cNvSpPr txBox="1"/>
          <p:nvPr/>
        </p:nvSpPr>
        <p:spPr>
          <a:xfrm>
            <a:off x="5676483" y="1768182"/>
            <a:ext cx="1542287" cy="461665"/>
          </a:xfrm>
          <a:prstGeom prst="rect">
            <a:avLst/>
          </a:prstGeom>
          <a:solidFill>
            <a:schemeClr val="accent5"/>
          </a:solidFill>
        </p:spPr>
        <p:txBody>
          <a:bodyPr wrap="square" rtlCol="0">
            <a:spAutoFit/>
          </a:bodyPr>
          <a:lstStyle/>
          <a:p>
            <a:pPr algn="ctr"/>
            <a:r>
              <a:rPr lang="zh-CN" altLang="en-US" sz="2400" dirty="0" smtClean="0">
                <a:solidFill>
                  <a:schemeClr val="bg1"/>
                </a:solidFill>
                <a:latin typeface="+mj-ea"/>
                <a:ea typeface="+mj-ea"/>
              </a:rPr>
              <a:t>五代十国</a:t>
            </a:r>
            <a:endParaRPr lang="zh-CN" altLang="en-US" sz="2400" dirty="0" smtClean="0">
              <a:solidFill>
                <a:schemeClr val="bg1"/>
              </a:solidFill>
              <a:latin typeface="+mj-ea"/>
              <a:ea typeface="+mj-ea"/>
            </a:endParaRPr>
          </a:p>
        </p:txBody>
      </p:sp>
      <p:sp>
        <p:nvSpPr>
          <p:cNvPr id="27" name="文本框 26"/>
          <p:cNvSpPr txBox="1"/>
          <p:nvPr/>
        </p:nvSpPr>
        <p:spPr>
          <a:xfrm>
            <a:off x="7682345" y="1768182"/>
            <a:ext cx="1005283" cy="461665"/>
          </a:xfrm>
          <a:prstGeom prst="rect">
            <a:avLst/>
          </a:prstGeom>
          <a:solidFill>
            <a:schemeClr val="accent2"/>
          </a:solidFill>
        </p:spPr>
        <p:txBody>
          <a:bodyPr wrap="square" rtlCol="0">
            <a:spAutoFit/>
          </a:bodyPr>
          <a:lstStyle/>
          <a:p>
            <a:pPr algn="ctr"/>
            <a:r>
              <a:rPr lang="zh-CN" altLang="en-US" sz="2400" dirty="0" smtClean="0">
                <a:solidFill>
                  <a:schemeClr val="bg1"/>
                </a:solidFill>
                <a:latin typeface="+mj-ea"/>
                <a:ea typeface="+mj-ea"/>
              </a:rPr>
              <a:t>北宋</a:t>
            </a:r>
            <a:endParaRPr lang="zh-CN" altLang="en-US" sz="2400" dirty="0" smtClean="0">
              <a:solidFill>
                <a:schemeClr val="bg1"/>
              </a:solidFill>
              <a:latin typeface="+mj-ea"/>
              <a:ea typeface="+mj-ea"/>
            </a:endParaRPr>
          </a:p>
        </p:txBody>
      </p:sp>
      <p:sp>
        <p:nvSpPr>
          <p:cNvPr id="28" name="文本框 27"/>
          <p:cNvSpPr txBox="1"/>
          <p:nvPr/>
        </p:nvSpPr>
        <p:spPr>
          <a:xfrm>
            <a:off x="9451570" y="1768182"/>
            <a:ext cx="1005283" cy="461665"/>
          </a:xfrm>
          <a:prstGeom prst="rect">
            <a:avLst/>
          </a:prstGeom>
          <a:solidFill>
            <a:schemeClr val="accent6"/>
          </a:solidFill>
        </p:spPr>
        <p:txBody>
          <a:bodyPr wrap="square" rtlCol="0">
            <a:spAutoFit/>
          </a:bodyPr>
          <a:lstStyle/>
          <a:p>
            <a:pPr algn="ctr"/>
            <a:r>
              <a:rPr lang="zh-CN" altLang="en-US" sz="2400" dirty="0" smtClean="0">
                <a:solidFill>
                  <a:schemeClr val="bg1"/>
                </a:solidFill>
                <a:latin typeface="+mj-ea"/>
                <a:ea typeface="+mj-ea"/>
              </a:rPr>
              <a:t>南宋</a:t>
            </a:r>
            <a:endParaRPr lang="zh-CN" altLang="en-US" sz="2400" dirty="0" smtClean="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“安史之乱”发生于（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汉朝</a:t>
            </a:r>
            <a:endParaRPr lang="zh-CN" altLang="en-US" sz="2800" dirty="0"/>
          </a:p>
          <a:p>
            <a:r>
              <a:rPr lang="en-US" altLang="zh-CN" sz="2800" dirty="0"/>
              <a:t>B:</a:t>
            </a:r>
            <a:r>
              <a:rPr lang="zh-CN" altLang="en-US" sz="2800" dirty="0"/>
              <a:t>唐朝</a:t>
            </a:r>
            <a:endParaRPr lang="zh-CN" altLang="en-US" sz="2800" dirty="0"/>
          </a:p>
          <a:p>
            <a:r>
              <a:rPr lang="en-US" altLang="zh-CN" sz="2800" dirty="0"/>
              <a:t>C:</a:t>
            </a:r>
            <a:r>
              <a:rPr lang="zh-CN" altLang="en-US" sz="2800" dirty="0"/>
              <a:t>宋朝</a:t>
            </a:r>
            <a:endParaRPr lang="zh-CN" altLang="en-US" sz="2800" dirty="0"/>
          </a:p>
          <a:p>
            <a:r>
              <a:rPr lang="en-US" altLang="zh-CN" sz="2800" dirty="0"/>
              <a:t>D:</a:t>
            </a:r>
            <a:r>
              <a:rPr lang="zh-CN" altLang="en-US" sz="2800" dirty="0"/>
              <a:t>清朝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“安史之乱”发生于（ </a:t>
            </a:r>
            <a:r>
              <a:rPr lang="en-US" altLang="zh-CN" sz="2800" dirty="0" smtClean="0"/>
              <a:t>D</a:t>
            </a:r>
            <a:r>
              <a:rPr lang="zh-CN" altLang="en-US" sz="2800" dirty="0"/>
              <a:t>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汉朝</a:t>
            </a:r>
            <a:endParaRPr lang="zh-CN" altLang="en-US" sz="2800" dirty="0"/>
          </a:p>
          <a:p>
            <a:r>
              <a:rPr lang="en-US" altLang="zh-CN" sz="2800" dirty="0"/>
              <a:t>B:</a:t>
            </a:r>
            <a:r>
              <a:rPr lang="zh-CN" altLang="en-US" sz="2800" dirty="0"/>
              <a:t>唐朝</a:t>
            </a:r>
            <a:endParaRPr lang="zh-CN" altLang="en-US" sz="2800" dirty="0"/>
          </a:p>
          <a:p>
            <a:r>
              <a:rPr lang="en-US" altLang="zh-CN" sz="2800" dirty="0"/>
              <a:t>C:</a:t>
            </a:r>
            <a:r>
              <a:rPr lang="zh-CN" altLang="en-US" sz="2800" dirty="0"/>
              <a:t>宋朝</a:t>
            </a:r>
            <a:endParaRPr lang="zh-CN" altLang="en-US" sz="2800" dirty="0"/>
          </a:p>
          <a:p>
            <a:r>
              <a:rPr lang="en-US" altLang="zh-CN" sz="2800" dirty="0"/>
              <a:t>D:</a:t>
            </a:r>
            <a:r>
              <a:rPr lang="zh-CN" altLang="en-US" sz="2800" dirty="0"/>
              <a:t>清朝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7" name="任意多边形 6"/>
          <p:cNvSpPr/>
          <p:nvPr/>
        </p:nvSpPr>
        <p:spPr>
          <a:xfrm>
            <a:off x="5216810" y="4975241"/>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a:ln>
            <a:solidFill>
              <a:schemeClr val="accent6"/>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4" rIns="162141" bIns="37856"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8" name="任意多边形 7"/>
          <p:cNvSpPr/>
          <p:nvPr/>
        </p:nvSpPr>
        <p:spPr>
          <a:xfrm>
            <a:off x="3329134" y="4975241"/>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a:ln>
            <a:solidFill>
              <a:schemeClr val="accent6"/>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4" rIns="162141" bIns="37856"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9" name="任意多边形 8"/>
          <p:cNvSpPr/>
          <p:nvPr/>
        </p:nvSpPr>
        <p:spPr>
          <a:xfrm>
            <a:off x="1441459" y="3994239"/>
            <a:ext cx="314612" cy="1033550"/>
          </a:xfrm>
          <a:custGeom>
            <a:avLst/>
            <a:gdLst>
              <a:gd name="connsiteX0" fmla="*/ 0 w 314612"/>
              <a:gd name="connsiteY0" fmla="*/ 0 h 899235"/>
              <a:gd name="connsiteX1" fmla="*/ 157306 w 314612"/>
              <a:gd name="connsiteY1" fmla="*/ 0 h 899235"/>
              <a:gd name="connsiteX2" fmla="*/ 157306 w 314612"/>
              <a:gd name="connsiteY2" fmla="*/ 899235 h 899235"/>
              <a:gd name="connsiteX3" fmla="*/ 314612 w 314612"/>
              <a:gd name="connsiteY3" fmla="*/ 899235 h 899235"/>
            </a:gdLst>
            <a:ahLst/>
            <a:cxnLst>
              <a:cxn ang="0">
                <a:pos x="connsiteX0" y="connsiteY0"/>
              </a:cxn>
              <a:cxn ang="0">
                <a:pos x="connsiteX1" y="connsiteY1"/>
              </a:cxn>
              <a:cxn ang="0">
                <a:pos x="connsiteX2" y="connsiteY2"/>
              </a:cxn>
              <a:cxn ang="0">
                <a:pos x="connsiteX3" y="connsiteY3"/>
              </a:cxn>
            </a:cxnLst>
            <a:rect l="l" t="t" r="r" b="b"/>
            <a:pathLst>
              <a:path w="314612" h="899235">
                <a:moveTo>
                  <a:pt x="0" y="0"/>
                </a:moveTo>
                <a:lnTo>
                  <a:pt x="157306" y="0"/>
                </a:lnTo>
                <a:lnTo>
                  <a:pt x="157306" y="899235"/>
                </a:lnTo>
                <a:lnTo>
                  <a:pt x="314612" y="899235"/>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6189" tIns="425801" rIns="146189" bIns="425800"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0" name="任意多边形 9"/>
          <p:cNvSpPr/>
          <p:nvPr/>
        </p:nvSpPr>
        <p:spPr>
          <a:xfrm>
            <a:off x="5216810" y="4286207"/>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1" name="任意多边形 10"/>
          <p:cNvSpPr/>
          <p:nvPr/>
        </p:nvSpPr>
        <p:spPr>
          <a:xfrm>
            <a:off x="3329134" y="4286207"/>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a:ln>
            <a:solidFill>
              <a:schemeClr val="accent2"/>
            </a:solidFill>
          </a:ln>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2" name="任意多边形 11"/>
          <p:cNvSpPr/>
          <p:nvPr/>
        </p:nvSpPr>
        <p:spPr>
          <a:xfrm>
            <a:off x="1441459" y="3994239"/>
            <a:ext cx="314612" cy="344517"/>
          </a:xfrm>
          <a:custGeom>
            <a:avLst/>
            <a:gdLst>
              <a:gd name="connsiteX0" fmla="*/ 0 w 314612"/>
              <a:gd name="connsiteY0" fmla="*/ 0 h 299745"/>
              <a:gd name="connsiteX1" fmla="*/ 157306 w 314612"/>
              <a:gd name="connsiteY1" fmla="*/ 0 h 299745"/>
              <a:gd name="connsiteX2" fmla="*/ 157306 w 314612"/>
              <a:gd name="connsiteY2" fmla="*/ 299745 h 299745"/>
              <a:gd name="connsiteX3" fmla="*/ 314612 w 314612"/>
              <a:gd name="connsiteY3" fmla="*/ 299745 h 299745"/>
            </a:gdLst>
            <a:ahLst/>
            <a:cxnLst>
              <a:cxn ang="0">
                <a:pos x="connsiteX0" y="connsiteY0"/>
              </a:cxn>
              <a:cxn ang="0">
                <a:pos x="connsiteX1" y="connsiteY1"/>
              </a:cxn>
              <a:cxn ang="0">
                <a:pos x="connsiteX2" y="connsiteY2"/>
              </a:cxn>
              <a:cxn ang="0">
                <a:pos x="connsiteX3" y="connsiteY3"/>
              </a:cxn>
            </a:cxnLst>
            <a:rect l="l" t="t" r="r" b="b"/>
            <a:pathLst>
              <a:path w="314612" h="299745">
                <a:moveTo>
                  <a:pt x="0" y="0"/>
                </a:moveTo>
                <a:lnTo>
                  <a:pt x="157306" y="0"/>
                </a:lnTo>
                <a:lnTo>
                  <a:pt x="157306" y="299745"/>
                </a:lnTo>
                <a:lnTo>
                  <a:pt x="314612" y="299745"/>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9143" tIns="139009" rIns="159142" bIns="139009"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3" name="任意多边形 12"/>
          <p:cNvSpPr/>
          <p:nvPr/>
        </p:nvSpPr>
        <p:spPr>
          <a:xfrm>
            <a:off x="7104485" y="3597174"/>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4" name="任意多边形 13"/>
          <p:cNvSpPr/>
          <p:nvPr/>
        </p:nvSpPr>
        <p:spPr>
          <a:xfrm>
            <a:off x="5216810" y="2960688"/>
            <a:ext cx="314612" cy="689033"/>
          </a:xfrm>
          <a:custGeom>
            <a:avLst/>
            <a:gdLst>
              <a:gd name="connsiteX0" fmla="*/ 0 w 314612"/>
              <a:gd name="connsiteY0" fmla="*/ 0 h 599490"/>
              <a:gd name="connsiteX1" fmla="*/ 157306 w 314612"/>
              <a:gd name="connsiteY1" fmla="*/ 0 h 599490"/>
              <a:gd name="connsiteX2" fmla="*/ 157306 w 314612"/>
              <a:gd name="connsiteY2" fmla="*/ 599490 h 599490"/>
              <a:gd name="connsiteX3" fmla="*/ 314612 w 314612"/>
              <a:gd name="connsiteY3" fmla="*/ 599490 h 599490"/>
            </a:gdLst>
            <a:ahLst/>
            <a:cxnLst>
              <a:cxn ang="0">
                <a:pos x="connsiteX0" y="connsiteY0"/>
              </a:cxn>
              <a:cxn ang="0">
                <a:pos x="connsiteX1" y="connsiteY1"/>
              </a:cxn>
              <a:cxn ang="0">
                <a:pos x="connsiteX2" y="connsiteY2"/>
              </a:cxn>
              <a:cxn ang="0">
                <a:pos x="connsiteX3" y="connsiteY3"/>
              </a:cxn>
            </a:cxnLst>
            <a:rect l="l" t="t" r="r" b="b"/>
            <a:pathLst>
              <a:path w="314612" h="599490">
                <a:moveTo>
                  <a:pt x="0" y="0"/>
                </a:moveTo>
                <a:lnTo>
                  <a:pt x="157306" y="0"/>
                </a:lnTo>
                <a:lnTo>
                  <a:pt x="157306" y="599490"/>
                </a:lnTo>
                <a:lnTo>
                  <a:pt x="314612" y="59949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3080" tIns="282820" rIns="153081" bIns="282819"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5" name="任意多边形 14"/>
          <p:cNvSpPr/>
          <p:nvPr/>
        </p:nvSpPr>
        <p:spPr>
          <a:xfrm>
            <a:off x="7104485" y="2908139"/>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6" name="任意多边形 15"/>
          <p:cNvSpPr/>
          <p:nvPr/>
        </p:nvSpPr>
        <p:spPr>
          <a:xfrm>
            <a:off x="5216810" y="2908139"/>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7" name="任意多边形 16"/>
          <p:cNvSpPr/>
          <p:nvPr/>
        </p:nvSpPr>
        <p:spPr>
          <a:xfrm>
            <a:off x="7104485" y="2219106"/>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8" name="任意多边形 17"/>
          <p:cNvSpPr/>
          <p:nvPr/>
        </p:nvSpPr>
        <p:spPr>
          <a:xfrm>
            <a:off x="5216810" y="2271655"/>
            <a:ext cx="314612" cy="689033"/>
          </a:xfrm>
          <a:custGeom>
            <a:avLst/>
            <a:gdLst>
              <a:gd name="connsiteX0" fmla="*/ 0 w 314612"/>
              <a:gd name="connsiteY0" fmla="*/ 599490 h 599490"/>
              <a:gd name="connsiteX1" fmla="*/ 157306 w 314612"/>
              <a:gd name="connsiteY1" fmla="*/ 599490 h 599490"/>
              <a:gd name="connsiteX2" fmla="*/ 157306 w 314612"/>
              <a:gd name="connsiteY2" fmla="*/ 0 h 599490"/>
              <a:gd name="connsiteX3" fmla="*/ 314612 w 314612"/>
              <a:gd name="connsiteY3" fmla="*/ 0 h 599490"/>
            </a:gdLst>
            <a:ahLst/>
            <a:cxnLst>
              <a:cxn ang="0">
                <a:pos x="connsiteX0" y="connsiteY0"/>
              </a:cxn>
              <a:cxn ang="0">
                <a:pos x="connsiteX1" y="connsiteY1"/>
              </a:cxn>
              <a:cxn ang="0">
                <a:pos x="connsiteX2" y="connsiteY2"/>
              </a:cxn>
              <a:cxn ang="0">
                <a:pos x="connsiteX3" y="connsiteY3"/>
              </a:cxn>
            </a:cxnLst>
            <a:rect l="l" t="t" r="r" b="b"/>
            <a:pathLst>
              <a:path w="314612" h="599490">
                <a:moveTo>
                  <a:pt x="0" y="599490"/>
                </a:moveTo>
                <a:lnTo>
                  <a:pt x="157306" y="599490"/>
                </a:lnTo>
                <a:lnTo>
                  <a:pt x="157306" y="0"/>
                </a:lnTo>
                <a:lnTo>
                  <a:pt x="314612" y="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53080" tIns="282820" rIns="153081" bIns="282819"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9" name="任意多边形 18"/>
          <p:cNvSpPr/>
          <p:nvPr/>
        </p:nvSpPr>
        <p:spPr>
          <a:xfrm>
            <a:off x="3329134" y="2908139"/>
            <a:ext cx="314612" cy="105098"/>
          </a:xfrm>
          <a:custGeom>
            <a:avLst/>
            <a:gdLst>
              <a:gd name="connsiteX0" fmla="*/ 0 w 314612"/>
              <a:gd name="connsiteY0" fmla="*/ 45720 h 91440"/>
              <a:gd name="connsiteX1" fmla="*/ 314612 w 314612"/>
              <a:gd name="connsiteY1" fmla="*/ 45720 h 91440"/>
            </a:gdLst>
            <a:ahLst/>
            <a:cxnLst>
              <a:cxn ang="0">
                <a:pos x="connsiteX0" y="connsiteY0"/>
              </a:cxn>
              <a:cxn ang="0">
                <a:pos x="connsiteX1" y="connsiteY1"/>
              </a:cxn>
            </a:cxnLst>
            <a:rect l="l" t="t" r="r" b="b"/>
            <a:pathLst>
              <a:path w="314612" h="91440">
                <a:moveTo>
                  <a:pt x="0" y="45720"/>
                </a:moveTo>
                <a:lnTo>
                  <a:pt x="314612" y="45720"/>
                </a:lnTo>
              </a:path>
            </a:pathLst>
          </a:custGeom>
          <a:noFill/>
        </p:spPr>
        <p:style>
          <a:lnRef idx="2">
            <a:schemeClr val="accent5">
              <a:shade val="8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62141" tIns="37855" rIns="162141" bIns="3785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20" name="任意多边形 19"/>
          <p:cNvSpPr/>
          <p:nvPr/>
        </p:nvSpPr>
        <p:spPr>
          <a:xfrm>
            <a:off x="1441459" y="2960688"/>
            <a:ext cx="314612" cy="1033550"/>
          </a:xfrm>
          <a:custGeom>
            <a:avLst/>
            <a:gdLst>
              <a:gd name="connsiteX0" fmla="*/ 0 w 314612"/>
              <a:gd name="connsiteY0" fmla="*/ 899235 h 899235"/>
              <a:gd name="connsiteX1" fmla="*/ 157306 w 314612"/>
              <a:gd name="connsiteY1" fmla="*/ 899235 h 899235"/>
              <a:gd name="connsiteX2" fmla="*/ 157306 w 314612"/>
              <a:gd name="connsiteY2" fmla="*/ 0 h 899235"/>
              <a:gd name="connsiteX3" fmla="*/ 314612 w 314612"/>
              <a:gd name="connsiteY3" fmla="*/ 0 h 899235"/>
            </a:gdLst>
            <a:ahLst/>
            <a:cxnLst>
              <a:cxn ang="0">
                <a:pos x="connsiteX0" y="connsiteY0"/>
              </a:cxn>
              <a:cxn ang="0">
                <a:pos x="connsiteX1" y="connsiteY1"/>
              </a:cxn>
              <a:cxn ang="0">
                <a:pos x="connsiteX2" y="connsiteY2"/>
              </a:cxn>
              <a:cxn ang="0">
                <a:pos x="connsiteX3" y="connsiteY3"/>
              </a:cxn>
            </a:cxnLst>
            <a:rect l="l" t="t" r="r" b="b"/>
            <a:pathLst>
              <a:path w="314612" h="899235">
                <a:moveTo>
                  <a:pt x="0" y="899235"/>
                </a:moveTo>
                <a:lnTo>
                  <a:pt x="157306" y="899235"/>
                </a:lnTo>
                <a:lnTo>
                  <a:pt x="157306" y="0"/>
                </a:lnTo>
                <a:lnTo>
                  <a:pt x="314612" y="0"/>
                </a:lnTo>
              </a:path>
            </a:pathLst>
          </a:custGeom>
          <a:noFill/>
        </p:spPr>
        <p:style>
          <a:lnRef idx="2">
            <a:schemeClr val="accent5">
              <a:shade val="60000"/>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txBody>
          <a:bodyPr spcFirstLastPara="0" vert="horz" wrap="square" lIns="146189" tIns="425801" rIns="146189" bIns="425800"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21" name="任意多边形 20"/>
          <p:cNvSpPr/>
          <p:nvPr/>
        </p:nvSpPr>
        <p:spPr>
          <a:xfrm rot="16200000">
            <a:off x="-248933" y="3754443"/>
            <a:ext cx="2901194" cy="479592"/>
          </a:xfrm>
          <a:custGeom>
            <a:avLst/>
            <a:gdLst>
              <a:gd name="connsiteX0" fmla="*/ 0 w 2524170"/>
              <a:gd name="connsiteY0" fmla="*/ 0 h 479592"/>
              <a:gd name="connsiteX1" fmla="*/ 2524170 w 2524170"/>
              <a:gd name="connsiteY1" fmla="*/ 0 h 479592"/>
              <a:gd name="connsiteX2" fmla="*/ 2524170 w 2524170"/>
              <a:gd name="connsiteY2" fmla="*/ 479592 h 479592"/>
              <a:gd name="connsiteX3" fmla="*/ 0 w 2524170"/>
              <a:gd name="connsiteY3" fmla="*/ 479592 h 479592"/>
              <a:gd name="connsiteX4" fmla="*/ 0 w 2524170"/>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70" h="479592">
                <a:moveTo>
                  <a:pt x="0" y="0"/>
                </a:moveTo>
                <a:lnTo>
                  <a:pt x="2524170" y="0"/>
                </a:lnTo>
                <a:lnTo>
                  <a:pt x="2524170"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唐代政治</a:t>
            </a:r>
            <a:endParaRPr lang="zh-CN" altLang="en-US" sz="2400" kern="1200" dirty="0">
              <a:latin typeface="+mj-ea"/>
              <a:ea typeface="+mj-ea"/>
            </a:endParaRPr>
          </a:p>
        </p:txBody>
      </p:sp>
      <p:sp>
        <p:nvSpPr>
          <p:cNvPr id="22" name="任意多边形 21"/>
          <p:cNvSpPr/>
          <p:nvPr/>
        </p:nvSpPr>
        <p:spPr>
          <a:xfrm>
            <a:off x="1756072" y="2685075"/>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solidFill>
            <a:schemeClr val="accent5"/>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中央</a:t>
            </a:r>
            <a:endParaRPr lang="zh-CN" altLang="en-US" sz="2000" kern="1200" dirty="0">
              <a:solidFill>
                <a:schemeClr val="bg1"/>
              </a:solidFill>
            </a:endParaRPr>
          </a:p>
        </p:txBody>
      </p:sp>
      <p:sp>
        <p:nvSpPr>
          <p:cNvPr id="23" name="任意多边形 22"/>
          <p:cNvSpPr/>
          <p:nvPr/>
        </p:nvSpPr>
        <p:spPr>
          <a:xfrm>
            <a:off x="3643747" y="2685075"/>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三省六部制</a:t>
            </a:r>
            <a:endParaRPr lang="zh-CN" altLang="en-US" sz="2000" kern="1200" dirty="0"/>
          </a:p>
        </p:txBody>
      </p:sp>
      <p:sp>
        <p:nvSpPr>
          <p:cNvPr id="24" name="任意多边形 23"/>
          <p:cNvSpPr/>
          <p:nvPr/>
        </p:nvSpPr>
        <p:spPr>
          <a:xfrm>
            <a:off x="5531422" y="1996042"/>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中书省</a:t>
            </a:r>
            <a:endParaRPr lang="zh-CN" altLang="en-US" sz="2000" kern="1200" dirty="0"/>
          </a:p>
        </p:txBody>
      </p:sp>
      <p:sp>
        <p:nvSpPr>
          <p:cNvPr id="25" name="任意多边形 24"/>
          <p:cNvSpPr/>
          <p:nvPr/>
        </p:nvSpPr>
        <p:spPr>
          <a:xfrm>
            <a:off x="7419097" y="1996042"/>
            <a:ext cx="4085717"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负责诏书起草，是决策机构</a:t>
            </a:r>
            <a:endParaRPr lang="zh-CN" altLang="en-US" sz="2000" kern="1200" dirty="0"/>
          </a:p>
        </p:txBody>
      </p:sp>
      <p:sp>
        <p:nvSpPr>
          <p:cNvPr id="26" name="任意多边形 25"/>
          <p:cNvSpPr/>
          <p:nvPr/>
        </p:nvSpPr>
        <p:spPr>
          <a:xfrm>
            <a:off x="5531422" y="2685075"/>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门下省</a:t>
            </a:r>
            <a:endParaRPr lang="zh-CN" altLang="en-US" sz="2000" kern="1200" dirty="0"/>
          </a:p>
        </p:txBody>
      </p:sp>
      <p:sp>
        <p:nvSpPr>
          <p:cNvPr id="27" name="任意多边形 26"/>
          <p:cNvSpPr/>
          <p:nvPr/>
        </p:nvSpPr>
        <p:spPr>
          <a:xfrm>
            <a:off x="7419097" y="2685075"/>
            <a:ext cx="4085717"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职掌封驳，为审议机构</a:t>
            </a:r>
            <a:endParaRPr lang="zh-CN" altLang="en-US" sz="2000" kern="1200" dirty="0"/>
          </a:p>
        </p:txBody>
      </p:sp>
      <p:sp>
        <p:nvSpPr>
          <p:cNvPr id="28" name="任意多边形 27"/>
          <p:cNvSpPr/>
          <p:nvPr/>
        </p:nvSpPr>
        <p:spPr>
          <a:xfrm>
            <a:off x="5531422" y="3374109"/>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尚书省</a:t>
            </a:r>
            <a:endParaRPr lang="zh-CN" altLang="en-US" sz="2000" kern="1200" dirty="0"/>
          </a:p>
        </p:txBody>
      </p:sp>
      <p:sp>
        <p:nvSpPr>
          <p:cNvPr id="29" name="任意多边形 28"/>
          <p:cNvSpPr/>
          <p:nvPr/>
        </p:nvSpPr>
        <p:spPr>
          <a:xfrm>
            <a:off x="7419097" y="3374109"/>
            <a:ext cx="4085717"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吏户礼兵刑工，六部长官称尚书</a:t>
            </a:r>
            <a:endParaRPr lang="zh-CN" altLang="en-US" sz="2000" kern="1200" dirty="0"/>
          </a:p>
        </p:txBody>
      </p:sp>
      <p:sp>
        <p:nvSpPr>
          <p:cNvPr id="30" name="任意多边形 29"/>
          <p:cNvSpPr/>
          <p:nvPr/>
        </p:nvSpPr>
        <p:spPr>
          <a:xfrm>
            <a:off x="1756072" y="4063142"/>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solidFill>
            <a:schemeClr val="accent2"/>
          </a:solidFill>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地方</a:t>
            </a:r>
            <a:endParaRPr lang="zh-CN" altLang="en-US" sz="2000" kern="1200" dirty="0">
              <a:solidFill>
                <a:schemeClr val="bg1"/>
              </a:solidFill>
            </a:endParaRPr>
          </a:p>
        </p:txBody>
      </p:sp>
      <p:sp>
        <p:nvSpPr>
          <p:cNvPr id="31" name="任意多边形 30"/>
          <p:cNvSpPr/>
          <p:nvPr/>
        </p:nvSpPr>
        <p:spPr>
          <a:xfrm>
            <a:off x="3643747" y="4063142"/>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州、县两级制</a:t>
            </a:r>
            <a:endParaRPr lang="zh-CN" altLang="en-US" sz="2000" kern="1200" dirty="0"/>
          </a:p>
        </p:txBody>
      </p:sp>
      <p:sp>
        <p:nvSpPr>
          <p:cNvPr id="32" name="任意多边形 31"/>
          <p:cNvSpPr/>
          <p:nvPr/>
        </p:nvSpPr>
        <p:spPr>
          <a:xfrm>
            <a:off x="5531422" y="4063142"/>
            <a:ext cx="597339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九品以上的地方官，均由吏部任免</a:t>
            </a:r>
            <a:endParaRPr lang="zh-CN" altLang="en-US" sz="2000" kern="1200" dirty="0"/>
          </a:p>
        </p:txBody>
      </p:sp>
      <p:sp>
        <p:nvSpPr>
          <p:cNvPr id="33" name="任意多边形 32"/>
          <p:cNvSpPr/>
          <p:nvPr/>
        </p:nvSpPr>
        <p:spPr>
          <a:xfrm>
            <a:off x="1756072" y="4752176"/>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solidFill>
            <a:schemeClr val="accent6"/>
          </a:solidFill>
          <a:ln>
            <a:solidFill>
              <a:schemeClr val="accent6"/>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选官制度</a:t>
            </a:r>
            <a:endParaRPr lang="zh-CN" altLang="en-US" sz="2000" kern="1200" dirty="0">
              <a:solidFill>
                <a:schemeClr val="bg1"/>
              </a:solidFill>
            </a:endParaRPr>
          </a:p>
        </p:txBody>
      </p:sp>
      <p:sp>
        <p:nvSpPr>
          <p:cNvPr id="34" name="任意多边形 33"/>
          <p:cNvSpPr/>
          <p:nvPr/>
        </p:nvSpPr>
        <p:spPr>
          <a:xfrm>
            <a:off x="3643747" y="4752176"/>
            <a:ext cx="1573062" cy="551226"/>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ln>
            <a:solidFill>
              <a:schemeClr val="accent6"/>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科举制</a:t>
            </a:r>
            <a:endParaRPr lang="zh-CN" altLang="en-US" sz="2000" kern="1200" dirty="0"/>
          </a:p>
        </p:txBody>
      </p:sp>
      <p:sp>
        <p:nvSpPr>
          <p:cNvPr id="35" name="任意多边形 34"/>
          <p:cNvSpPr/>
          <p:nvPr/>
        </p:nvSpPr>
        <p:spPr>
          <a:xfrm>
            <a:off x="5531422" y="4666200"/>
            <a:ext cx="5973392" cy="775010"/>
          </a:xfrm>
          <a:custGeom>
            <a:avLst/>
            <a:gdLst>
              <a:gd name="connsiteX0" fmla="*/ 0 w 1573062"/>
              <a:gd name="connsiteY0" fmla="*/ 0 h 479592"/>
              <a:gd name="connsiteX1" fmla="*/ 1573062 w 1573062"/>
              <a:gd name="connsiteY1" fmla="*/ 0 h 479592"/>
              <a:gd name="connsiteX2" fmla="*/ 1573062 w 1573062"/>
              <a:gd name="connsiteY2" fmla="*/ 479592 h 479592"/>
              <a:gd name="connsiteX3" fmla="*/ 0 w 1573062"/>
              <a:gd name="connsiteY3" fmla="*/ 479592 h 479592"/>
              <a:gd name="connsiteX4" fmla="*/ 0 w 1573062"/>
              <a:gd name="connsiteY4" fmla="*/ 0 h 47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062" h="479592">
                <a:moveTo>
                  <a:pt x="0" y="0"/>
                </a:moveTo>
                <a:lnTo>
                  <a:pt x="1573062" y="0"/>
                </a:lnTo>
                <a:lnTo>
                  <a:pt x="1573062" y="479592"/>
                </a:lnTo>
                <a:lnTo>
                  <a:pt x="0" y="479592"/>
                </a:lnTo>
                <a:lnTo>
                  <a:pt x="0" y="0"/>
                </a:lnTo>
                <a:close/>
              </a:path>
            </a:pathLst>
          </a:custGeom>
          <a:ln>
            <a:solidFill>
              <a:schemeClr val="accent6"/>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lvl="0" defTabSz="889000">
              <a:spcBef>
                <a:spcPct val="0"/>
              </a:spcBef>
            </a:pPr>
            <a:r>
              <a:rPr lang="zh-CN" altLang="en-US" sz="2000" kern="1200" dirty="0" smtClean="0"/>
              <a:t>制科：由皇帝临时安排</a:t>
            </a:r>
            <a:endParaRPr lang="en-US" altLang="zh-CN" sz="2000" kern="1200" dirty="0" smtClean="0"/>
          </a:p>
          <a:p>
            <a:pPr lvl="0" defTabSz="889000">
              <a:spcBef>
                <a:spcPct val="0"/>
              </a:spcBef>
            </a:pPr>
            <a:r>
              <a:rPr lang="zh-CN" altLang="en-US" sz="2000" kern="1200" dirty="0" smtClean="0"/>
              <a:t>常科：基本每年一次，科目主要有进士、明经等六科</a:t>
            </a:r>
            <a:endParaRPr lang="zh-CN" altLang="en-US" sz="2000" kern="1200" dirty="0"/>
          </a:p>
        </p:txBody>
      </p:sp>
      <p:sp>
        <p:nvSpPr>
          <p:cNvPr id="37" name="内容占位符 2"/>
          <p:cNvSpPr>
            <a:spLocks noGrp="1"/>
          </p:cNvSpPr>
          <p:nvPr>
            <p:ph idx="1"/>
          </p:nvPr>
        </p:nvSpPr>
        <p:spPr>
          <a:xfrm>
            <a:off x="838200" y="1189822"/>
            <a:ext cx="10515600" cy="1204243"/>
          </a:xfrm>
        </p:spPr>
        <p:txBody>
          <a:bodyPr/>
          <a:lstStyle/>
          <a:p>
            <a:r>
              <a:rPr lang="en-US" altLang="zh-CN" sz="2400" dirty="0" smtClean="0">
                <a:latin typeface="+mj-ea"/>
                <a:ea typeface="+mj-ea"/>
              </a:rPr>
              <a:t>2.4.1</a:t>
            </a:r>
            <a:r>
              <a:rPr lang="zh-CN" altLang="en-US" sz="2400" dirty="0" smtClean="0">
                <a:latin typeface="+mj-ea"/>
                <a:ea typeface="+mj-ea"/>
              </a:rPr>
              <a:t>：</a:t>
            </a:r>
            <a:r>
              <a:rPr lang="zh-CN" altLang="en-US" sz="2400" dirty="0">
                <a:latin typeface="+mj-ea"/>
                <a:ea typeface="+mj-ea"/>
              </a:rPr>
              <a:t>政治</a:t>
            </a:r>
            <a:endParaRPr lang="zh-CN" altLang="en-US" sz="2400" dirty="0">
              <a:latin typeface="+mj-ea"/>
              <a:ea typeface="+mj-ea"/>
            </a:endParaRPr>
          </a:p>
          <a:p>
            <a:r>
              <a:rPr lang="zh-CN" altLang="en-US" sz="2400" dirty="0">
                <a:latin typeface="+mj-ea"/>
                <a:ea typeface="+mj-ea"/>
              </a:rPr>
              <a:t>一、唐代的政治制度</a:t>
            </a:r>
            <a:r>
              <a:rPr lang="en-US" altLang="zh-CN" dirty="0" smtClean="0"/>
              <a:t>-</a:t>
            </a:r>
            <a:r>
              <a:rPr lang="zh-CN" altLang="en-US" dirty="0" smtClean="0"/>
              <a:t>三省六部</a:t>
            </a:r>
            <a:r>
              <a:rPr lang="zh-CN" altLang="en-US" dirty="0" smtClean="0">
                <a:solidFill>
                  <a:srgbClr val="4472C4"/>
                </a:solidFill>
              </a:rPr>
              <a:t>★</a:t>
            </a:r>
            <a:r>
              <a:rPr lang="zh-CN" altLang="en-US" dirty="0">
                <a:solidFill>
                  <a:srgbClr val="4472C4"/>
                </a:solidFill>
              </a:rPr>
              <a:t>★</a:t>
            </a:r>
            <a:endParaRPr lang="zh-CN" altLang="en-US" dirty="0"/>
          </a:p>
        </p:txBody>
      </p:sp>
      <p:sp>
        <p:nvSpPr>
          <p:cNvPr id="36" name="圆角矩形 35"/>
          <p:cNvSpPr/>
          <p:nvPr/>
        </p:nvSpPr>
        <p:spPr>
          <a:xfrm>
            <a:off x="3868188" y="1423677"/>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38" name="组合 4"/>
          <p:cNvGrpSpPr/>
          <p:nvPr/>
        </p:nvGrpSpPr>
        <p:grpSpPr>
          <a:xfrm>
            <a:off x="6892897" y="436793"/>
            <a:ext cx="5299101" cy="902534"/>
            <a:chOff x="4019743" y="2829603"/>
            <a:chExt cx="1359888" cy="2552642"/>
          </a:xfrm>
        </p:grpSpPr>
        <p:sp>
          <p:nvSpPr>
            <p:cNvPr id="39"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40"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41"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42" name="矩形 41"/>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43" name="矩形 42"/>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3" name="矩形 2"/>
          <p:cNvSpPr/>
          <p:nvPr/>
        </p:nvSpPr>
        <p:spPr>
          <a:xfrm>
            <a:off x="905006" y="89407"/>
            <a:ext cx="2510623" cy="338554"/>
          </a:xfrm>
          <a:prstGeom prst="rect">
            <a:avLst/>
          </a:prstGeom>
        </p:spPr>
        <p:txBody>
          <a:bodyPr wrap="none">
            <a:spAutoFit/>
          </a:bodyPr>
          <a:lstStyle/>
          <a:p>
            <a:r>
              <a:rPr lang="en-US" altLang="zh-TW" sz="1600" dirty="0"/>
              <a:t>2.4.1.1 </a:t>
            </a:r>
            <a:r>
              <a:rPr lang="zh-TW" altLang="en-US" sz="1600" dirty="0"/>
              <a:t>隋唐政治制度概况</a:t>
            </a:r>
            <a:endParaRPr lang="zh-CN" altLang="en-US" sz="16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隋唐中央实行三省六部制，“三省”是（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太师、太傅、太保</a:t>
            </a:r>
            <a:endParaRPr lang="zh-CN" altLang="en-US" sz="2400" dirty="0"/>
          </a:p>
          <a:p>
            <a:r>
              <a:rPr lang="en-US" altLang="zh-CN" sz="2400" dirty="0"/>
              <a:t>B:</a:t>
            </a:r>
            <a:r>
              <a:rPr lang="zh-CN" altLang="en-US" sz="2400" dirty="0"/>
              <a:t>丞相、太尉、御史大夫</a:t>
            </a:r>
            <a:endParaRPr lang="zh-CN" altLang="en-US" sz="2400" dirty="0"/>
          </a:p>
          <a:p>
            <a:r>
              <a:rPr lang="en-US" altLang="zh-CN" sz="2400" dirty="0"/>
              <a:t>C:</a:t>
            </a:r>
            <a:r>
              <a:rPr lang="zh-CN" altLang="en-US" sz="2400" dirty="0"/>
              <a:t>尚书、中书、门下</a:t>
            </a:r>
            <a:endParaRPr lang="zh-CN" altLang="en-US" sz="2400" dirty="0"/>
          </a:p>
          <a:p>
            <a:r>
              <a:rPr lang="en-US" altLang="zh-CN" sz="2400" dirty="0"/>
              <a:t>D:</a:t>
            </a:r>
            <a:r>
              <a:rPr lang="zh-CN" altLang="en-US" sz="2400" dirty="0"/>
              <a:t>太尉、太常、太仆</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idx="1"/>
          </p:nvPr>
        </p:nvPicPr>
        <p:blipFill>
          <a:blip r:embed="rId1"/>
          <a:stretch>
            <a:fillRect/>
          </a:stretch>
        </p:blipFill>
        <p:spPr>
          <a:xfrm>
            <a:off x="704850" y="1948165"/>
            <a:ext cx="5210623" cy="3470275"/>
          </a:xfrm>
        </p:spPr>
      </p:pic>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6" name="文本框 5"/>
          <p:cNvSpPr txBox="1"/>
          <p:nvPr/>
        </p:nvSpPr>
        <p:spPr>
          <a:xfrm>
            <a:off x="6552486" y="2713806"/>
            <a:ext cx="4801314" cy="2031325"/>
          </a:xfrm>
          <a:prstGeom prst="rect">
            <a:avLst/>
          </a:prstGeom>
          <a:noFill/>
        </p:spPr>
        <p:txBody>
          <a:bodyPr wrap="none" rtlCol="0">
            <a:spAutoFit/>
          </a:bodyPr>
          <a:lstStyle/>
          <a:p>
            <a:pPr>
              <a:lnSpc>
                <a:spcPct val="150000"/>
              </a:lnSpc>
            </a:pPr>
            <a:r>
              <a:rPr kumimoji="1" lang="zh-CN" altLang="en-US" sz="2400" b="1" dirty="0" smtClean="0">
                <a:latin typeface="等线" panose="02010600030101010101" pitchFamily="2" charset="-122"/>
                <a:ea typeface="等线" panose="02010600030101010101" pitchFamily="2" charset="-122"/>
              </a:rPr>
              <a:t>马踏飞燕</a:t>
            </a:r>
            <a:endParaRPr kumimoji="1" lang="en-US" altLang="zh-CN" sz="2400" b="1"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时期：东汉</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地位：被国家旅游局确定为中国旅游标志</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代表了东汉时期的最高艺术成就</a:t>
            </a:r>
            <a:endParaRPr kumimoji="1" lang="zh-CN" altLang="en-US" sz="2000" dirty="0" smtClean="0">
              <a:latin typeface="等线" panose="02010600030101010101" pitchFamily="2" charset="-122"/>
              <a:ea typeface="等线"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隋唐中央实行三省六部制，“三省”是（ </a:t>
            </a:r>
            <a:r>
              <a:rPr lang="en-US" altLang="zh-CN" sz="2400" dirty="0" smtClean="0"/>
              <a:t>C</a:t>
            </a:r>
            <a:r>
              <a:rPr lang="zh-CN" altLang="en-US" sz="2400" dirty="0" smtClean="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太师、太傅、太保</a:t>
            </a:r>
            <a:endParaRPr lang="zh-CN" altLang="en-US" sz="2400" dirty="0"/>
          </a:p>
          <a:p>
            <a:r>
              <a:rPr lang="en-US" altLang="zh-CN" sz="2400" dirty="0"/>
              <a:t>B:</a:t>
            </a:r>
            <a:r>
              <a:rPr lang="zh-CN" altLang="en-US" sz="2400" dirty="0"/>
              <a:t>丞相、太尉、御史大夫</a:t>
            </a:r>
            <a:endParaRPr lang="zh-CN" altLang="en-US" sz="2400" dirty="0"/>
          </a:p>
          <a:p>
            <a:r>
              <a:rPr lang="en-US" altLang="zh-CN" sz="2400" dirty="0"/>
              <a:t>C:</a:t>
            </a:r>
            <a:r>
              <a:rPr lang="zh-CN" altLang="en-US" sz="2400" dirty="0"/>
              <a:t>尚书、中书、门下</a:t>
            </a:r>
            <a:endParaRPr lang="zh-CN" altLang="en-US" sz="2400" dirty="0"/>
          </a:p>
          <a:p>
            <a:r>
              <a:rPr lang="en-US" altLang="zh-CN" sz="2400" dirty="0"/>
              <a:t>D:</a:t>
            </a:r>
            <a:r>
              <a:rPr lang="zh-CN" altLang="en-US" sz="2400" dirty="0"/>
              <a:t>太尉、太常、太仆</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在中央实行“三省六部制”的朝代是（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秦代</a:t>
            </a:r>
            <a:endParaRPr lang="zh-CN" altLang="en-US" sz="2400" dirty="0"/>
          </a:p>
          <a:p>
            <a:r>
              <a:rPr lang="en-US" altLang="zh-CN" sz="2400" dirty="0"/>
              <a:t>B:</a:t>
            </a:r>
            <a:r>
              <a:rPr lang="zh-CN" altLang="en-US" sz="2400" dirty="0"/>
              <a:t>两汉</a:t>
            </a:r>
            <a:endParaRPr lang="zh-CN" altLang="en-US" sz="2400" dirty="0"/>
          </a:p>
          <a:p>
            <a:r>
              <a:rPr lang="en-US" altLang="zh-CN" sz="2400" dirty="0"/>
              <a:t>C:</a:t>
            </a:r>
            <a:r>
              <a:rPr lang="zh-CN" altLang="en-US" sz="2400" dirty="0"/>
              <a:t>魏晋</a:t>
            </a:r>
            <a:endParaRPr lang="zh-CN" altLang="en-US" sz="2400" dirty="0"/>
          </a:p>
          <a:p>
            <a:r>
              <a:rPr lang="en-US" altLang="zh-CN" sz="2400" dirty="0"/>
              <a:t>D:</a:t>
            </a:r>
            <a:r>
              <a:rPr lang="zh-CN" altLang="en-US" sz="2400" dirty="0"/>
              <a:t>隋唐</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在中央实行“三省六部制”的朝代是（ </a:t>
            </a:r>
            <a:r>
              <a:rPr lang="en-US" altLang="zh-CN" sz="2400" dirty="0" smtClean="0"/>
              <a:t>D</a:t>
            </a:r>
            <a:r>
              <a:rPr lang="zh-CN" altLang="en-US" sz="2400" dirty="0" smtClean="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秦代</a:t>
            </a:r>
            <a:endParaRPr lang="zh-CN" altLang="en-US" sz="2400" dirty="0"/>
          </a:p>
          <a:p>
            <a:r>
              <a:rPr lang="en-US" altLang="zh-CN" sz="2400" dirty="0"/>
              <a:t>B:</a:t>
            </a:r>
            <a:r>
              <a:rPr lang="zh-CN" altLang="en-US" sz="2400" dirty="0"/>
              <a:t>两汉</a:t>
            </a:r>
            <a:endParaRPr lang="zh-CN" altLang="en-US" sz="2400" dirty="0"/>
          </a:p>
          <a:p>
            <a:r>
              <a:rPr lang="en-US" altLang="zh-CN" sz="2400" dirty="0"/>
              <a:t>C:</a:t>
            </a:r>
            <a:r>
              <a:rPr lang="zh-CN" altLang="en-US" sz="2400" dirty="0"/>
              <a:t>魏晋</a:t>
            </a:r>
            <a:endParaRPr lang="zh-CN" altLang="en-US" sz="2400" dirty="0"/>
          </a:p>
          <a:p>
            <a:r>
              <a:rPr lang="en-US" altLang="zh-CN" sz="2400" dirty="0"/>
              <a:t>D:</a:t>
            </a:r>
            <a:r>
              <a:rPr lang="zh-CN" altLang="en-US" sz="2400" dirty="0"/>
              <a:t>隋唐</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Autofit/>
          </a:bodyPr>
          <a:lstStyle/>
          <a:p>
            <a:r>
              <a:rPr lang="zh-CN" altLang="en-US" sz="2800"/>
              <a:t>三省六部制中，六部隶属于（ ）</a:t>
            </a:r>
            <a:endParaRPr lang="zh-CN" altLang="en-US" sz="2800"/>
          </a:p>
          <a:p>
            <a:endParaRPr lang="en-US" altLang="zh-CN" sz="2800" dirty="0" smtClean="0"/>
          </a:p>
          <a:p>
            <a:r>
              <a:rPr lang="en-US" altLang="zh-CN" sz="2800" dirty="0" smtClean="0"/>
              <a:t>A</a:t>
            </a:r>
            <a:r>
              <a:rPr lang="en-US" altLang="zh-CN" sz="2800" dirty="0"/>
              <a:t>:</a:t>
            </a:r>
            <a:r>
              <a:rPr lang="zh-CN" altLang="en-US" sz="2800" dirty="0"/>
              <a:t>三省</a:t>
            </a:r>
            <a:endParaRPr lang="zh-CN" altLang="en-US" sz="2800" dirty="0"/>
          </a:p>
          <a:p>
            <a:r>
              <a:rPr lang="en-US" altLang="zh-CN" sz="2800" dirty="0"/>
              <a:t>B:</a:t>
            </a:r>
            <a:r>
              <a:rPr lang="zh-CN" altLang="en-US" sz="2800" dirty="0"/>
              <a:t>尚书省</a:t>
            </a:r>
            <a:endParaRPr lang="zh-CN" altLang="en-US" sz="2800" dirty="0"/>
          </a:p>
          <a:p>
            <a:r>
              <a:rPr lang="en-US" altLang="zh-CN" sz="2800" dirty="0"/>
              <a:t>C:</a:t>
            </a:r>
            <a:r>
              <a:rPr lang="zh-CN" altLang="en-US" sz="2800" dirty="0"/>
              <a:t>中书省</a:t>
            </a:r>
            <a:endParaRPr lang="zh-CN" altLang="en-US" sz="2800" dirty="0"/>
          </a:p>
          <a:p>
            <a:r>
              <a:rPr lang="en-US" altLang="zh-CN" sz="2800" dirty="0"/>
              <a:t>D:</a:t>
            </a:r>
            <a:r>
              <a:rPr lang="zh-CN" altLang="en-US" sz="2800" dirty="0"/>
              <a:t>门下省</a:t>
            </a:r>
            <a:endParaRPr lang="zh-CN" altLang="en-US" sz="2800" dirty="0"/>
          </a:p>
          <a:p>
            <a:br>
              <a:rPr lang="zh-CN" altLang="en-US" sz="2800" dirty="0"/>
            </a:b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Autofit/>
          </a:bodyPr>
          <a:lstStyle/>
          <a:p>
            <a:r>
              <a:rPr lang="zh-CN" altLang="en-US" sz="2800" dirty="0"/>
              <a:t>三省六部制中，六部隶属于</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三省</a:t>
            </a:r>
            <a:endParaRPr lang="zh-CN" altLang="en-US" sz="2800" dirty="0"/>
          </a:p>
          <a:p>
            <a:r>
              <a:rPr lang="en-US" altLang="zh-CN" sz="2800" dirty="0"/>
              <a:t>B:</a:t>
            </a:r>
            <a:r>
              <a:rPr lang="zh-CN" altLang="en-US" sz="2800" dirty="0"/>
              <a:t>尚书省</a:t>
            </a:r>
            <a:endParaRPr lang="zh-CN" altLang="en-US" sz="2800" dirty="0"/>
          </a:p>
          <a:p>
            <a:r>
              <a:rPr lang="en-US" altLang="zh-CN" sz="2800" dirty="0"/>
              <a:t>C:</a:t>
            </a:r>
            <a:r>
              <a:rPr lang="zh-CN" altLang="en-US" sz="2800" dirty="0"/>
              <a:t>中书省</a:t>
            </a:r>
            <a:endParaRPr lang="zh-CN" altLang="en-US" sz="2800" dirty="0"/>
          </a:p>
          <a:p>
            <a:r>
              <a:rPr lang="en-US" altLang="zh-CN" sz="2800" dirty="0"/>
              <a:t>D:</a:t>
            </a:r>
            <a:r>
              <a:rPr lang="zh-CN" altLang="en-US" sz="2800" dirty="0"/>
              <a:t>门下省</a:t>
            </a:r>
            <a:endParaRPr lang="zh-CN" altLang="en-US" sz="2800" dirty="0"/>
          </a:p>
          <a:p>
            <a:br>
              <a:rPr lang="zh-CN" altLang="en-US" sz="2800" dirty="0"/>
            </a:b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3" name="内容占位符 2"/>
          <p:cNvSpPr>
            <a:spLocks noGrp="1"/>
          </p:cNvSpPr>
          <p:nvPr>
            <p:ph idx="1"/>
          </p:nvPr>
        </p:nvSpPr>
        <p:spPr>
          <a:xfrm>
            <a:off x="838200" y="1189822"/>
            <a:ext cx="4989022" cy="4987141"/>
          </a:xfrm>
        </p:spPr>
        <p:txBody>
          <a:bodyPr>
            <a:normAutofit/>
          </a:bodyPr>
          <a:lstStyle/>
          <a:p>
            <a:r>
              <a:rPr lang="en-US" altLang="zh-CN" sz="2400" dirty="0" smtClean="0">
                <a:latin typeface="+mj-ea"/>
                <a:ea typeface="+mj-ea"/>
              </a:rPr>
              <a:t>2.4.2</a:t>
            </a:r>
            <a:r>
              <a:rPr lang="zh-CN" altLang="en-US" sz="2400" dirty="0" smtClean="0">
                <a:latin typeface="+mj-ea"/>
                <a:ea typeface="+mj-ea"/>
              </a:rPr>
              <a:t>：</a:t>
            </a:r>
            <a:r>
              <a:rPr lang="zh-CN" altLang="en-US" sz="2400" dirty="0">
                <a:latin typeface="+mj-ea"/>
                <a:ea typeface="+mj-ea"/>
              </a:rPr>
              <a:t>经济</a:t>
            </a:r>
            <a:endParaRPr lang="en-US" altLang="zh-CN" sz="2400" dirty="0">
              <a:latin typeface="+mj-ea"/>
              <a:ea typeface="+mj-ea"/>
            </a:endParaRPr>
          </a:p>
          <a:p>
            <a:pPr marL="457200" indent="-457200">
              <a:buFont typeface="+mj-lt"/>
              <a:buAutoNum type="arabicPeriod"/>
            </a:pPr>
            <a:r>
              <a:rPr lang="zh-CN" altLang="zh-CN" dirty="0" smtClean="0"/>
              <a:t>唐</a:t>
            </a:r>
            <a:r>
              <a:rPr lang="zh-CN" altLang="zh-CN" dirty="0"/>
              <a:t>初继承</a:t>
            </a:r>
            <a:r>
              <a:rPr lang="zh-CN" altLang="zh-CN" dirty="0" smtClean="0"/>
              <a:t>北魏均田制</a:t>
            </a:r>
            <a:r>
              <a:rPr lang="zh-CN" altLang="zh-CN" dirty="0"/>
              <a:t>，并实施租庸调制。</a:t>
            </a:r>
            <a:endParaRPr lang="zh-CN" altLang="zh-CN" dirty="0"/>
          </a:p>
          <a:p>
            <a:pPr marL="457200" indent="-457200">
              <a:buFont typeface="+mj-lt"/>
              <a:buAutoNum type="arabicPeriod"/>
            </a:pPr>
            <a:r>
              <a:rPr lang="zh-CN" altLang="zh-CN" dirty="0" smtClean="0"/>
              <a:t>唐德宗施行</a:t>
            </a:r>
            <a:r>
              <a:rPr lang="zh-CN" altLang="zh-CN" b="1" u="sng" dirty="0" smtClean="0">
                <a:solidFill>
                  <a:schemeClr val="accent5"/>
                </a:solidFill>
              </a:rPr>
              <a:t>“两税法”</a:t>
            </a:r>
            <a:r>
              <a:rPr lang="zh-CN" altLang="en-US" dirty="0">
                <a:solidFill>
                  <a:srgbClr val="4472C4"/>
                </a:solidFill>
              </a:rPr>
              <a:t> </a:t>
            </a:r>
            <a:r>
              <a:rPr lang="zh-CN" altLang="en-US" dirty="0" smtClean="0">
                <a:solidFill>
                  <a:srgbClr val="4472C4"/>
                </a:solidFill>
              </a:rPr>
              <a:t>★</a:t>
            </a:r>
            <a:r>
              <a:rPr lang="zh-CN" altLang="en-US" dirty="0">
                <a:solidFill>
                  <a:srgbClr val="4472C4"/>
                </a:solidFill>
              </a:rPr>
              <a:t>★</a:t>
            </a:r>
            <a:endParaRPr lang="en-US" altLang="zh-CN" dirty="0" smtClean="0"/>
          </a:p>
          <a:p>
            <a:r>
              <a:rPr lang="zh-CN" altLang="en-US" dirty="0" smtClean="0"/>
              <a:t>得名：</a:t>
            </a:r>
            <a:r>
              <a:rPr lang="zh-CN" altLang="zh-CN" b="1" u="sng" dirty="0">
                <a:solidFill>
                  <a:schemeClr val="accent5"/>
                </a:solidFill>
              </a:rPr>
              <a:t>夏、秋两次</a:t>
            </a:r>
            <a:r>
              <a:rPr lang="zh-CN" altLang="zh-CN" b="1" u="sng" dirty="0" smtClean="0">
                <a:solidFill>
                  <a:schemeClr val="accent5"/>
                </a:solidFill>
              </a:rPr>
              <a:t>征税</a:t>
            </a:r>
            <a:endParaRPr lang="en-US" altLang="zh-CN" b="1" u="sng" dirty="0">
              <a:solidFill>
                <a:schemeClr val="accent5"/>
              </a:solidFill>
            </a:endParaRPr>
          </a:p>
          <a:p>
            <a:r>
              <a:rPr lang="zh-CN" altLang="zh-CN" dirty="0" smtClean="0"/>
              <a:t>核心内容</a:t>
            </a:r>
            <a:r>
              <a:rPr lang="zh-CN" altLang="en-US" dirty="0" smtClean="0"/>
              <a:t>：</a:t>
            </a:r>
            <a:r>
              <a:rPr lang="zh-CN" altLang="zh-CN" dirty="0" smtClean="0"/>
              <a:t>以</a:t>
            </a:r>
            <a:r>
              <a:rPr lang="zh-CN" altLang="zh-CN" dirty="0"/>
              <a:t>一个家庭的财产状况和田亩数量为依据征收赋税。同时政府针对商业贸易日益活跃的现实，对茶、酒、盐等商品交易征税，改变多少年来以单一农业税为主的税收结构</a:t>
            </a:r>
            <a:r>
              <a:rPr lang="zh-CN" altLang="zh-CN" dirty="0" smtClean="0"/>
              <a:t>。</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矩形 4"/>
          <p:cNvSpPr/>
          <p:nvPr/>
        </p:nvSpPr>
        <p:spPr>
          <a:xfrm>
            <a:off x="6178088" y="1886937"/>
            <a:ext cx="5843847" cy="3785652"/>
          </a:xfrm>
          <a:prstGeom prst="rect">
            <a:avLst/>
          </a:prstGeom>
        </p:spPr>
        <p:txBody>
          <a:bodyPr wrap="square">
            <a:spAutoFit/>
          </a:bodyPr>
          <a:lstStyle/>
          <a:p>
            <a:pPr>
              <a:lnSpc>
                <a:spcPct val="150000"/>
              </a:lnSpc>
            </a:pPr>
            <a:r>
              <a:rPr lang="zh-CN" altLang="zh-CN" sz="2000" dirty="0" smtClean="0"/>
              <a:t>两</a:t>
            </a:r>
            <a:r>
              <a:rPr lang="zh-CN" altLang="zh-CN" sz="2000" dirty="0"/>
              <a:t>税制的意义：</a:t>
            </a:r>
            <a:endParaRPr lang="zh-CN" altLang="zh-CN" sz="2000" dirty="0"/>
          </a:p>
          <a:p>
            <a:pPr marL="342900" indent="-342900">
              <a:lnSpc>
                <a:spcPct val="150000"/>
              </a:lnSpc>
              <a:buFont typeface="+mj-lt"/>
              <a:buAutoNum type="arabicPeriod"/>
            </a:pPr>
            <a:r>
              <a:rPr lang="zh-CN" altLang="zh-CN" sz="2000" dirty="0" smtClean="0"/>
              <a:t>使</a:t>
            </a:r>
            <a:r>
              <a:rPr lang="zh-CN" altLang="zh-CN" sz="2000" dirty="0"/>
              <a:t>唐王朝摆脱了经济困境</a:t>
            </a:r>
            <a:r>
              <a:rPr lang="zh-CN" altLang="zh-CN" sz="2000" dirty="0" smtClean="0"/>
              <a:t>这</a:t>
            </a:r>
            <a:endParaRPr lang="en-US" altLang="zh-CN" sz="2000" dirty="0" smtClean="0"/>
          </a:p>
          <a:p>
            <a:pPr marL="342900" indent="-342900">
              <a:lnSpc>
                <a:spcPct val="150000"/>
              </a:lnSpc>
              <a:buFont typeface="+mj-lt"/>
              <a:buAutoNum type="arabicPeriod"/>
            </a:pPr>
            <a:r>
              <a:rPr lang="zh-CN" altLang="zh-CN" sz="2000" dirty="0" smtClean="0"/>
              <a:t>标志</a:t>
            </a:r>
            <a:r>
              <a:rPr lang="zh-CN" altLang="zh-CN" sz="2000" dirty="0"/>
              <a:t>着一种王朝治国观念的变革，对中国社会、经济、文化各方面的变化影响至深。</a:t>
            </a:r>
            <a:endParaRPr lang="zh-CN" altLang="zh-CN" sz="2000" dirty="0"/>
          </a:p>
          <a:p>
            <a:pPr marL="342900" indent="-342900">
              <a:lnSpc>
                <a:spcPct val="150000"/>
              </a:lnSpc>
              <a:buFont typeface="+mj-lt"/>
              <a:buAutoNum type="arabicPeriod"/>
            </a:pPr>
            <a:r>
              <a:rPr lang="zh-CN" altLang="zh-CN" sz="2000" dirty="0" smtClean="0"/>
              <a:t>首次</a:t>
            </a:r>
            <a:r>
              <a:rPr lang="zh-CN" altLang="zh-CN" sz="2000" dirty="0"/>
              <a:t>以官方政令的形式，公布了一种与传统重农主义大不相同的国家观念。两税法的核心是“唯以资产为宗。”</a:t>
            </a:r>
            <a:endParaRPr lang="zh-CN" altLang="zh-CN" sz="2000" dirty="0"/>
          </a:p>
          <a:p>
            <a:pPr marL="342900" indent="-342900">
              <a:lnSpc>
                <a:spcPct val="150000"/>
              </a:lnSpc>
              <a:buFont typeface="+mj-lt"/>
              <a:buAutoNum type="arabicPeriod"/>
            </a:pPr>
            <a:r>
              <a:rPr lang="zh-CN" altLang="zh-CN" sz="2000" dirty="0" smtClean="0"/>
              <a:t>为</a:t>
            </a:r>
            <a:r>
              <a:rPr lang="zh-CN" altLang="zh-CN" sz="2000" dirty="0"/>
              <a:t>社会的富人和穷人都不同程度地松了绑</a:t>
            </a:r>
            <a:r>
              <a:rPr lang="zh-CN" altLang="zh-CN" sz="2000" dirty="0" smtClean="0"/>
              <a:t>。</a:t>
            </a:r>
            <a:endParaRPr lang="zh-CN" altLang="zh-CN" sz="2000" dirty="0"/>
          </a:p>
        </p:txBody>
      </p:sp>
      <p:cxnSp>
        <p:nvCxnSpPr>
          <p:cNvPr id="7" name="直接连接符 6"/>
          <p:cNvCxnSpPr/>
          <p:nvPr/>
        </p:nvCxnSpPr>
        <p:spPr>
          <a:xfrm>
            <a:off x="6010102" y="1886989"/>
            <a:ext cx="0" cy="322533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4267199" y="2340109"/>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9" name="圆角矩形 8"/>
          <p:cNvSpPr/>
          <p:nvPr/>
        </p:nvSpPr>
        <p:spPr>
          <a:xfrm>
            <a:off x="8015085" y="1887425"/>
            <a:ext cx="399011" cy="39901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大</a:t>
            </a:r>
            <a:endParaRPr lang="zh-CN" altLang="en-US" sz="2000" dirty="0">
              <a:latin typeface="+mj-ea"/>
              <a:ea typeface="+mj-ea"/>
            </a:endParaRPr>
          </a:p>
        </p:txBody>
      </p:sp>
      <p:sp>
        <p:nvSpPr>
          <p:cNvPr id="10" name="圆角矩形 9"/>
          <p:cNvSpPr/>
          <p:nvPr/>
        </p:nvSpPr>
        <p:spPr>
          <a:xfrm>
            <a:off x="4847704" y="234010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11" name="组合 4"/>
          <p:cNvGrpSpPr/>
          <p:nvPr/>
        </p:nvGrpSpPr>
        <p:grpSpPr>
          <a:xfrm>
            <a:off x="6892897" y="436793"/>
            <a:ext cx="5299101" cy="902534"/>
            <a:chOff x="4019743" y="2829603"/>
            <a:chExt cx="1359888" cy="2552642"/>
          </a:xfrm>
        </p:grpSpPr>
        <p:sp>
          <p:nvSpPr>
            <p:cNvPr id="12"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3"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4"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5" name="矩形 14"/>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6" name="矩形 15"/>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7" name="矩形 16"/>
          <p:cNvSpPr/>
          <p:nvPr/>
        </p:nvSpPr>
        <p:spPr>
          <a:xfrm>
            <a:off x="905006" y="89407"/>
            <a:ext cx="2920992" cy="338554"/>
          </a:xfrm>
          <a:prstGeom prst="rect">
            <a:avLst/>
          </a:prstGeom>
        </p:spPr>
        <p:txBody>
          <a:bodyPr wrap="none">
            <a:spAutoFit/>
          </a:bodyPr>
          <a:lstStyle/>
          <a:p>
            <a:r>
              <a:rPr lang="en-US" altLang="zh-CN" sz="1600" dirty="0"/>
              <a:t>2.4.2.1 </a:t>
            </a:r>
            <a:r>
              <a:rPr lang="zh-CN" altLang="en-US" sz="1600" dirty="0"/>
              <a:t>两税法实施的关键作用</a:t>
            </a:r>
            <a:endParaRPr lang="zh-CN" altLang="en-US" sz="16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两税法得名因为征税在（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春夏</a:t>
            </a:r>
            <a:endParaRPr lang="zh-CN" altLang="en-US" sz="2800" dirty="0"/>
          </a:p>
          <a:p>
            <a:r>
              <a:rPr lang="en-US" altLang="zh-CN" sz="2800" dirty="0"/>
              <a:t>B:</a:t>
            </a:r>
            <a:r>
              <a:rPr lang="zh-CN" altLang="en-US" sz="2800" dirty="0"/>
              <a:t>夏秋</a:t>
            </a:r>
            <a:endParaRPr lang="zh-CN" altLang="en-US" sz="2800" dirty="0"/>
          </a:p>
          <a:p>
            <a:r>
              <a:rPr lang="en-US" altLang="zh-CN" sz="2800" dirty="0"/>
              <a:t>C:</a:t>
            </a:r>
            <a:r>
              <a:rPr lang="zh-CN" altLang="en-US" sz="2800" dirty="0"/>
              <a:t>秋冬</a:t>
            </a:r>
            <a:endParaRPr lang="zh-CN" altLang="en-US" sz="2800" dirty="0"/>
          </a:p>
          <a:p>
            <a:r>
              <a:rPr lang="en-US" altLang="zh-CN" sz="2800" dirty="0"/>
              <a:t>D:</a:t>
            </a:r>
            <a:r>
              <a:rPr lang="zh-CN" altLang="en-US" sz="2800" dirty="0"/>
              <a:t>冬春</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两税法得名因为征税在</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春夏</a:t>
            </a:r>
            <a:endParaRPr lang="zh-CN" altLang="en-US" sz="2800" dirty="0"/>
          </a:p>
          <a:p>
            <a:r>
              <a:rPr lang="en-US" altLang="zh-CN" sz="2800" dirty="0"/>
              <a:t>B:</a:t>
            </a:r>
            <a:r>
              <a:rPr lang="zh-CN" altLang="en-US" sz="2800" dirty="0"/>
              <a:t>夏秋</a:t>
            </a:r>
            <a:endParaRPr lang="zh-CN" altLang="en-US" sz="2800" dirty="0"/>
          </a:p>
          <a:p>
            <a:r>
              <a:rPr lang="en-US" altLang="zh-CN" sz="2800" dirty="0"/>
              <a:t>C:</a:t>
            </a:r>
            <a:r>
              <a:rPr lang="zh-CN" altLang="en-US" sz="2800" dirty="0"/>
              <a:t>秋冬</a:t>
            </a:r>
            <a:endParaRPr lang="zh-CN" altLang="en-US" sz="2800" dirty="0"/>
          </a:p>
          <a:p>
            <a:r>
              <a:rPr lang="en-US" altLang="zh-CN" sz="2800" dirty="0"/>
              <a:t>D:</a:t>
            </a:r>
            <a:r>
              <a:rPr lang="zh-CN" altLang="en-US" sz="2800" dirty="0"/>
              <a:t>冬春</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3" name="内容占位符 2"/>
          <p:cNvSpPr>
            <a:spLocks noGrp="1"/>
          </p:cNvSpPr>
          <p:nvPr>
            <p:ph idx="1"/>
          </p:nvPr>
        </p:nvSpPr>
        <p:spPr>
          <a:xfrm>
            <a:off x="838200" y="1189822"/>
            <a:ext cx="10841182" cy="5166528"/>
          </a:xfrm>
        </p:spPr>
        <p:txBody>
          <a:bodyPr>
            <a:normAutofit/>
          </a:bodyPr>
          <a:lstStyle/>
          <a:p>
            <a:r>
              <a:rPr lang="en-US" altLang="zh-CN" sz="2400" dirty="0" smtClean="0">
                <a:latin typeface="+mj-ea"/>
                <a:ea typeface="+mj-ea"/>
              </a:rPr>
              <a:t>2.4.2</a:t>
            </a:r>
            <a:r>
              <a:rPr lang="zh-CN" altLang="en-US" sz="2400" dirty="0" smtClean="0">
                <a:latin typeface="+mj-ea"/>
                <a:ea typeface="+mj-ea"/>
              </a:rPr>
              <a:t>：</a:t>
            </a:r>
            <a:r>
              <a:rPr lang="zh-CN" altLang="en-US" sz="2400" dirty="0">
                <a:latin typeface="+mj-ea"/>
                <a:ea typeface="+mj-ea"/>
              </a:rPr>
              <a:t>文化</a:t>
            </a:r>
            <a:endParaRPr lang="en-US" altLang="zh-CN" sz="2400" dirty="0">
              <a:latin typeface="+mj-ea"/>
              <a:ea typeface="+mj-ea"/>
            </a:endParaRPr>
          </a:p>
          <a:p>
            <a:r>
              <a:rPr lang="en-US" altLang="zh-CN" sz="2400" dirty="0" smtClean="0">
                <a:latin typeface="+mj-ea"/>
                <a:ea typeface="+mj-ea"/>
              </a:rPr>
              <a:t>2.4.2.3</a:t>
            </a:r>
            <a:r>
              <a:rPr lang="zh-CN" altLang="en-US" sz="2400" dirty="0" smtClean="0">
                <a:latin typeface="+mj-ea"/>
                <a:ea typeface="+mj-ea"/>
              </a:rPr>
              <a:t>、</a:t>
            </a:r>
            <a:r>
              <a:rPr lang="zh-CN" altLang="en-US" sz="2400" dirty="0">
                <a:latin typeface="+mj-ea"/>
                <a:ea typeface="+mj-ea"/>
              </a:rPr>
              <a:t>北方文化背景与唐朝</a:t>
            </a:r>
            <a:r>
              <a:rPr lang="zh-CN" altLang="en-US" sz="2400" dirty="0" smtClean="0">
                <a:latin typeface="+mj-ea"/>
                <a:ea typeface="+mj-ea"/>
              </a:rPr>
              <a:t>开国</a:t>
            </a:r>
            <a:r>
              <a:rPr lang="zh-CN" altLang="en-US" sz="2400" dirty="0">
                <a:solidFill>
                  <a:srgbClr val="4472C4"/>
                </a:solidFill>
              </a:rPr>
              <a:t>★</a:t>
            </a:r>
            <a:endParaRPr lang="en-US" altLang="zh-CN" sz="2400" dirty="0">
              <a:latin typeface="+mj-ea"/>
              <a:ea typeface="+mj-ea"/>
            </a:endParaRPr>
          </a:p>
          <a:p>
            <a:pPr marL="457200" indent="-457200">
              <a:buFont typeface="+mj-lt"/>
              <a:buAutoNum type="arabicPeriod"/>
            </a:pPr>
            <a:r>
              <a:rPr lang="zh-CN" altLang="zh-CN" b="1" u="sng" dirty="0">
                <a:solidFill>
                  <a:schemeClr val="accent5"/>
                </a:solidFill>
              </a:rPr>
              <a:t>尚武精神</a:t>
            </a:r>
            <a:r>
              <a:rPr lang="zh-CN" altLang="zh-CN" dirty="0" smtClean="0"/>
              <a:t>。此</a:t>
            </a:r>
            <a:r>
              <a:rPr lang="zh-CN" altLang="zh-CN" dirty="0"/>
              <a:t>制重要的特点是兵农合一</a:t>
            </a:r>
            <a:r>
              <a:rPr lang="zh-CN" altLang="zh-CN" dirty="0" smtClean="0"/>
              <a:t>。（</a:t>
            </a:r>
            <a:r>
              <a:rPr lang="en-US" altLang="zh-CN" dirty="0"/>
              <a:t>1504</a:t>
            </a:r>
            <a:r>
              <a:rPr lang="zh-CN" altLang="zh-CN" dirty="0"/>
              <a:t>名</a:t>
            </a:r>
            <a:r>
              <a:rPr lang="zh-CN" altLang="zh-CN" dirty="0" smtClean="0"/>
              <a:t>）</a:t>
            </a:r>
            <a:endParaRPr lang="en-US" altLang="zh-CN" dirty="0"/>
          </a:p>
          <a:p>
            <a:pPr lvl="1" indent="0">
              <a:lnSpc>
                <a:spcPct val="150000"/>
              </a:lnSpc>
              <a:spcBef>
                <a:spcPts val="0"/>
              </a:spcBef>
              <a:buNone/>
            </a:pPr>
            <a:r>
              <a:rPr lang="zh-CN" altLang="en-US" sz="2000" dirty="0" smtClean="0"/>
              <a:t>*</a:t>
            </a:r>
            <a:r>
              <a:rPr lang="zh-CN" altLang="en-US" sz="2000" b="1" u="sng" dirty="0">
                <a:solidFill>
                  <a:schemeClr val="accent5"/>
                </a:solidFill>
                <a:latin typeface="等线" panose="02010600030101010101" pitchFamily="2" charset="-122"/>
                <a:ea typeface="等线" panose="02010600030101010101" pitchFamily="2" charset="-122"/>
              </a:rPr>
              <a:t>府兵制</a:t>
            </a:r>
            <a:br>
              <a:rPr lang="zh-CN" altLang="en-US" sz="2000" dirty="0"/>
            </a:br>
            <a:r>
              <a:rPr lang="zh-CN" altLang="en-US" sz="2000" dirty="0"/>
              <a:t>（</a:t>
            </a:r>
            <a:r>
              <a:rPr lang="en-US" altLang="zh-CN" sz="2000" dirty="0"/>
              <a:t>1</a:t>
            </a:r>
            <a:r>
              <a:rPr lang="zh-CN" altLang="en-US" sz="2000" dirty="0"/>
              <a:t>）北朝以来实行府兵制，隋至唐初相沿不改。此制重要的特点是兵农合一。</a:t>
            </a:r>
            <a:br>
              <a:rPr lang="zh-CN" altLang="en-US" sz="2000" dirty="0"/>
            </a:br>
            <a:r>
              <a:rPr lang="zh-CN" altLang="en-US" sz="2000" dirty="0"/>
              <a:t>（</a:t>
            </a:r>
            <a:r>
              <a:rPr lang="en-US" altLang="zh-CN" sz="2000" dirty="0"/>
              <a:t>2</a:t>
            </a:r>
            <a:r>
              <a:rPr lang="zh-CN" altLang="en-US" sz="2000" dirty="0"/>
              <a:t>）府兵平时为耕种土地的农民，农隙训练，战时从军大战。</a:t>
            </a:r>
            <a:br>
              <a:rPr lang="zh-CN" altLang="en-US" sz="2000" dirty="0"/>
            </a:br>
            <a:r>
              <a:rPr lang="zh-CN" altLang="en-US" sz="2000" dirty="0"/>
              <a:t>（</a:t>
            </a:r>
            <a:r>
              <a:rPr lang="en-US" altLang="zh-CN" sz="2000" dirty="0"/>
              <a:t>3</a:t>
            </a:r>
            <a:r>
              <a:rPr lang="zh-CN" altLang="en-US" sz="2000" dirty="0"/>
              <a:t>）全国都有负责府兵选拨训练的折冲府</a:t>
            </a:r>
            <a:r>
              <a:rPr lang="zh-CN" altLang="en-US" sz="2000" dirty="0" smtClean="0"/>
              <a:t>，关中</a:t>
            </a:r>
            <a:r>
              <a:rPr lang="zh-CN" altLang="en-US" sz="2000" dirty="0"/>
              <a:t>地区</a:t>
            </a:r>
            <a:r>
              <a:rPr lang="zh-CN" altLang="en-US" sz="2000" dirty="0" smtClean="0"/>
              <a:t>最多占</a:t>
            </a:r>
            <a:r>
              <a:rPr lang="zh-CN" altLang="en-US" sz="2000" dirty="0"/>
              <a:t>全国的百分之四十</a:t>
            </a:r>
            <a:r>
              <a:rPr lang="zh-CN" altLang="en-US" sz="2000" dirty="0" smtClean="0"/>
              <a:t>。</a:t>
            </a:r>
            <a:endParaRPr lang="zh-CN" altLang="zh-CN" sz="2000" dirty="0"/>
          </a:p>
          <a:p>
            <a:pPr marL="457200" indent="-457200">
              <a:buFont typeface="+mj-lt"/>
              <a:buAutoNum type="arabicPeriod"/>
            </a:pPr>
            <a:r>
              <a:rPr lang="zh-CN" altLang="zh-CN" dirty="0" smtClean="0"/>
              <a:t>开放</a:t>
            </a:r>
            <a:r>
              <a:rPr lang="zh-CN" altLang="zh-CN" dirty="0"/>
              <a:t>的民族政策</a:t>
            </a:r>
            <a:r>
              <a:rPr lang="zh-CN" altLang="zh-CN" dirty="0" smtClean="0"/>
              <a:t>。</a:t>
            </a:r>
            <a:r>
              <a:rPr lang="zh-CN" altLang="en-US" dirty="0" smtClean="0"/>
              <a:t>文成公主和亲，唐朝皇帝被称为</a:t>
            </a:r>
            <a:r>
              <a:rPr lang="zh-CN" altLang="en-US" b="1" u="sng" dirty="0">
                <a:solidFill>
                  <a:schemeClr val="accent5"/>
                </a:solidFill>
              </a:rPr>
              <a:t>“天可汗”</a:t>
            </a:r>
            <a:r>
              <a:rPr lang="zh-CN" altLang="en-US" dirty="0" smtClean="0"/>
              <a:t>。</a:t>
            </a:r>
            <a:endParaRPr lang="en-US" altLang="zh-CN" dirty="0" smtClean="0"/>
          </a:p>
          <a:p>
            <a:pPr marL="457200" indent="-457200">
              <a:buFont typeface="+mj-lt"/>
              <a:buAutoNum type="arabicPeriod"/>
            </a:pPr>
            <a:r>
              <a:rPr lang="zh-CN" altLang="zh-CN" dirty="0" smtClean="0"/>
              <a:t>崇</a:t>
            </a:r>
            <a:r>
              <a:rPr lang="zh-CN" altLang="zh-CN" dirty="0"/>
              <a:t>佛教与重诗文</a:t>
            </a:r>
            <a:r>
              <a:rPr lang="zh-CN" altLang="zh-CN" dirty="0" smtClean="0"/>
              <a:t>：以</a:t>
            </a:r>
            <a:r>
              <a:rPr lang="zh-CN" altLang="zh-CN" b="1" u="sng" dirty="0">
                <a:solidFill>
                  <a:schemeClr val="accent5"/>
                </a:solidFill>
              </a:rPr>
              <a:t>儒学</a:t>
            </a:r>
            <a:r>
              <a:rPr lang="zh-CN" altLang="zh-CN" dirty="0"/>
              <a:t>治国，以宗教治身并允许信仰自主的多元格局</a:t>
            </a:r>
            <a:r>
              <a:rPr lang="zh-CN" altLang="zh-CN" dirty="0" smtClean="0"/>
              <a:t>。</a:t>
            </a:r>
            <a:r>
              <a:rPr lang="zh-CN" altLang="en-US" dirty="0" smtClean="0"/>
              <a:t>当时的宗教包括</a:t>
            </a:r>
            <a:r>
              <a:rPr lang="zh-CN" altLang="zh-CN" b="1" u="sng" dirty="0">
                <a:solidFill>
                  <a:schemeClr val="accent5"/>
                </a:solidFill>
              </a:rPr>
              <a:t>佛教</a:t>
            </a:r>
            <a:r>
              <a:rPr lang="zh-CN" altLang="en-US" b="1" u="sng" dirty="0">
                <a:solidFill>
                  <a:schemeClr val="accent5"/>
                </a:solidFill>
              </a:rPr>
              <a:t>、道教、伊斯兰教、摩尼教、景教、祆教</a:t>
            </a:r>
            <a:r>
              <a:rPr lang="zh-CN" altLang="en-US" dirty="0"/>
              <a:t>。 </a:t>
            </a:r>
            <a:r>
              <a:rPr lang="zh-CN" altLang="zh-CN" dirty="0" smtClean="0"/>
              <a:t>（</a:t>
            </a:r>
            <a:r>
              <a:rPr lang="en-US" altLang="zh-CN" dirty="0"/>
              <a:t>0901</a:t>
            </a:r>
            <a:r>
              <a:rPr lang="zh-CN" altLang="zh-CN" dirty="0"/>
              <a:t>多</a:t>
            </a:r>
            <a:r>
              <a:rPr lang="zh-CN" altLang="zh-CN" dirty="0" smtClean="0"/>
              <a:t>）</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2629592" y="283056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6" name="圆角矩形 5"/>
          <p:cNvSpPr/>
          <p:nvPr/>
        </p:nvSpPr>
        <p:spPr>
          <a:xfrm>
            <a:off x="5449280" y="1917076"/>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7" name="矩形 16"/>
          <p:cNvSpPr/>
          <p:nvPr/>
        </p:nvSpPr>
        <p:spPr>
          <a:xfrm>
            <a:off x="905006" y="89407"/>
            <a:ext cx="3129280" cy="337185"/>
          </a:xfrm>
          <a:prstGeom prst="rect">
            <a:avLst/>
          </a:prstGeom>
        </p:spPr>
        <p:txBody>
          <a:bodyPr wrap="none">
            <a:spAutoFit/>
          </a:bodyPr>
          <a:p>
            <a:pPr algn="l"/>
            <a:r>
              <a:rPr sz="1600" dirty="0"/>
              <a:t>2.4.1.2北方文化背景与唐朝开国</a:t>
            </a:r>
            <a:endParaRPr sz="16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3" name="内容占位符 2"/>
          <p:cNvSpPr>
            <a:spLocks noGrp="1"/>
          </p:cNvSpPr>
          <p:nvPr>
            <p:ph idx="1"/>
          </p:nvPr>
        </p:nvSpPr>
        <p:spPr>
          <a:xfrm>
            <a:off x="838200" y="1189822"/>
            <a:ext cx="10841182" cy="5166528"/>
          </a:xfrm>
        </p:spPr>
        <p:txBody>
          <a:bodyPr>
            <a:normAutofit/>
          </a:bodyPr>
          <a:lstStyle/>
          <a:p>
            <a:r>
              <a:rPr lang="en-US" altLang="zh-CN" sz="2400" dirty="0" smtClean="0">
                <a:latin typeface="+mj-ea"/>
                <a:ea typeface="+mj-ea"/>
              </a:rPr>
              <a:t>2.4.2</a:t>
            </a:r>
            <a:r>
              <a:rPr lang="zh-CN" altLang="en-US" sz="2400" dirty="0" smtClean="0">
                <a:latin typeface="+mj-ea"/>
                <a:ea typeface="+mj-ea"/>
              </a:rPr>
              <a:t>：</a:t>
            </a:r>
            <a:r>
              <a:rPr lang="zh-CN" altLang="en-US" sz="2400" dirty="0">
                <a:latin typeface="+mj-ea"/>
                <a:ea typeface="+mj-ea"/>
              </a:rPr>
              <a:t>文化</a:t>
            </a:r>
            <a:endParaRPr lang="en-US" altLang="zh-CN" sz="2400" dirty="0">
              <a:latin typeface="+mj-ea"/>
              <a:ea typeface="+mj-ea"/>
            </a:endParaRPr>
          </a:p>
          <a:p>
            <a:r>
              <a:rPr lang="en-US" altLang="zh-CN" sz="2400" dirty="0" smtClean="0">
                <a:latin typeface="+mj-ea"/>
                <a:ea typeface="+mj-ea"/>
              </a:rPr>
              <a:t>2.4.2.3</a:t>
            </a:r>
            <a:r>
              <a:rPr lang="zh-CN" altLang="en-US" sz="2400" dirty="0" smtClean="0">
                <a:latin typeface="+mj-ea"/>
                <a:ea typeface="+mj-ea"/>
              </a:rPr>
              <a:t>、</a:t>
            </a:r>
            <a:r>
              <a:rPr lang="zh-CN" altLang="en-US" sz="2400" dirty="0">
                <a:latin typeface="+mj-ea"/>
                <a:ea typeface="+mj-ea"/>
              </a:rPr>
              <a:t>北方文化背景与唐朝</a:t>
            </a:r>
            <a:r>
              <a:rPr lang="zh-CN" altLang="en-US" sz="2400" dirty="0" smtClean="0">
                <a:latin typeface="+mj-ea"/>
                <a:ea typeface="+mj-ea"/>
              </a:rPr>
              <a:t>开国</a:t>
            </a:r>
            <a:r>
              <a:rPr lang="zh-CN" altLang="en-US" sz="2400" dirty="0">
                <a:solidFill>
                  <a:srgbClr val="4472C4"/>
                </a:solidFill>
              </a:rPr>
              <a:t>★</a:t>
            </a:r>
            <a:endParaRPr lang="en-US" altLang="zh-CN" sz="2400" dirty="0">
              <a:latin typeface="+mj-ea"/>
              <a:ea typeface="+mj-ea"/>
            </a:endParaRPr>
          </a:p>
          <a:p>
            <a:pPr marL="457200" indent="-457200">
              <a:buFont typeface="+mj-lt"/>
              <a:buAutoNum type="arabicPeriod"/>
            </a:pPr>
            <a:r>
              <a:rPr lang="zh-CN" altLang="zh-CN" b="1" u="sng" dirty="0">
                <a:solidFill>
                  <a:schemeClr val="accent5"/>
                </a:solidFill>
              </a:rPr>
              <a:t>尚武精神</a:t>
            </a:r>
            <a:r>
              <a:rPr lang="zh-CN" altLang="zh-CN" dirty="0" smtClean="0"/>
              <a:t>。此</a:t>
            </a:r>
            <a:r>
              <a:rPr lang="zh-CN" altLang="zh-CN" dirty="0"/>
              <a:t>制重要的特点是兵农合一</a:t>
            </a:r>
            <a:r>
              <a:rPr lang="zh-CN" altLang="zh-CN" dirty="0" smtClean="0"/>
              <a:t>。（</a:t>
            </a:r>
            <a:r>
              <a:rPr lang="en-US" altLang="zh-CN" dirty="0"/>
              <a:t>1504</a:t>
            </a:r>
            <a:r>
              <a:rPr lang="zh-CN" altLang="zh-CN" dirty="0"/>
              <a:t>名</a:t>
            </a:r>
            <a:r>
              <a:rPr lang="zh-CN" altLang="zh-CN" dirty="0" smtClean="0"/>
              <a:t>）</a:t>
            </a:r>
            <a:endParaRPr lang="en-US" altLang="zh-CN" dirty="0"/>
          </a:p>
          <a:p>
            <a:pPr lvl="1" indent="0">
              <a:lnSpc>
                <a:spcPct val="150000"/>
              </a:lnSpc>
              <a:spcBef>
                <a:spcPts val="0"/>
              </a:spcBef>
              <a:buNone/>
            </a:pPr>
            <a:r>
              <a:rPr lang="zh-CN" altLang="en-US" sz="2000" dirty="0" smtClean="0"/>
              <a:t>*</a:t>
            </a:r>
            <a:r>
              <a:rPr lang="zh-CN" altLang="en-US" sz="2000" b="1" u="sng" dirty="0">
                <a:solidFill>
                  <a:schemeClr val="accent5"/>
                </a:solidFill>
                <a:latin typeface="等线" panose="02010600030101010101" pitchFamily="2" charset="-122"/>
                <a:ea typeface="等线" panose="02010600030101010101" pitchFamily="2" charset="-122"/>
              </a:rPr>
              <a:t>府兵制</a:t>
            </a:r>
            <a:br>
              <a:rPr lang="zh-CN" altLang="en-US" sz="2000" dirty="0"/>
            </a:br>
            <a:r>
              <a:rPr lang="zh-CN" altLang="en-US" sz="2000" dirty="0" smtClean="0"/>
              <a:t>（</a:t>
            </a:r>
            <a:r>
              <a:rPr lang="en-US" altLang="zh-CN" sz="2000" dirty="0"/>
              <a:t>1</a:t>
            </a:r>
            <a:r>
              <a:rPr lang="zh-CN" altLang="en-US" sz="2000" dirty="0"/>
              <a:t>）北朝以来实行府兵制，隋至唐初相沿不改。此制重要的特点是兵农合一。</a:t>
            </a:r>
            <a:br>
              <a:rPr lang="zh-CN" altLang="en-US" sz="2000" dirty="0"/>
            </a:br>
            <a:r>
              <a:rPr lang="zh-CN" altLang="en-US" sz="2000" dirty="0"/>
              <a:t>（</a:t>
            </a:r>
            <a:r>
              <a:rPr lang="en-US" altLang="zh-CN" sz="2000" dirty="0"/>
              <a:t>2</a:t>
            </a:r>
            <a:r>
              <a:rPr lang="zh-CN" altLang="en-US" sz="2000" dirty="0"/>
              <a:t>）府兵平时为耕种土地的农民，农隙训练，战时从军大战。</a:t>
            </a:r>
            <a:br>
              <a:rPr lang="zh-CN" altLang="en-US" sz="2000" dirty="0"/>
            </a:br>
            <a:r>
              <a:rPr lang="zh-CN" altLang="en-US" sz="2000" dirty="0"/>
              <a:t>（</a:t>
            </a:r>
            <a:r>
              <a:rPr lang="en-US" altLang="zh-CN" sz="2000" dirty="0"/>
              <a:t>3</a:t>
            </a:r>
            <a:r>
              <a:rPr lang="zh-CN" altLang="en-US" sz="2000" dirty="0"/>
              <a:t>）全国都有负责府兵选拨训练的折冲府</a:t>
            </a:r>
            <a:r>
              <a:rPr lang="zh-CN" altLang="en-US" sz="2000" dirty="0" smtClean="0"/>
              <a:t>，关中</a:t>
            </a:r>
            <a:r>
              <a:rPr lang="zh-CN" altLang="en-US" sz="2000" dirty="0"/>
              <a:t>地区</a:t>
            </a:r>
            <a:r>
              <a:rPr lang="zh-CN" altLang="en-US" sz="2000" dirty="0" smtClean="0"/>
              <a:t>最多占</a:t>
            </a:r>
            <a:r>
              <a:rPr lang="zh-CN" altLang="en-US" sz="2000" dirty="0"/>
              <a:t>全国的百分之四十</a:t>
            </a:r>
            <a:r>
              <a:rPr lang="zh-CN" altLang="en-US" sz="2000" dirty="0" smtClean="0"/>
              <a:t>。</a:t>
            </a:r>
            <a:endParaRPr lang="zh-CN" altLang="zh-CN" sz="2000" dirty="0"/>
          </a:p>
          <a:p>
            <a:pPr marL="457200" indent="-457200">
              <a:buFont typeface="+mj-lt"/>
              <a:buAutoNum type="arabicPeriod"/>
            </a:pPr>
            <a:r>
              <a:rPr lang="zh-CN" altLang="zh-CN" dirty="0" smtClean="0"/>
              <a:t>开放</a:t>
            </a:r>
            <a:r>
              <a:rPr lang="zh-CN" altLang="zh-CN" dirty="0"/>
              <a:t>的民族政策</a:t>
            </a:r>
            <a:r>
              <a:rPr lang="zh-CN" altLang="zh-CN" dirty="0" smtClean="0"/>
              <a:t>。</a:t>
            </a:r>
            <a:r>
              <a:rPr lang="zh-CN" altLang="en-US" dirty="0" smtClean="0"/>
              <a:t>文成公主和亲，唐朝皇帝被称为</a:t>
            </a:r>
            <a:r>
              <a:rPr lang="zh-CN" altLang="en-US" b="1" u="sng" dirty="0">
                <a:solidFill>
                  <a:schemeClr val="accent5"/>
                </a:solidFill>
              </a:rPr>
              <a:t>“天可汗”</a:t>
            </a:r>
            <a:r>
              <a:rPr lang="zh-CN" altLang="en-US" dirty="0" smtClean="0"/>
              <a:t>。</a:t>
            </a:r>
            <a:endParaRPr lang="en-US" altLang="zh-CN" dirty="0" smtClean="0"/>
          </a:p>
          <a:p>
            <a:pPr marL="457200" indent="-457200">
              <a:buFont typeface="+mj-lt"/>
              <a:buAutoNum type="arabicPeriod"/>
            </a:pPr>
            <a:r>
              <a:rPr lang="zh-CN" altLang="zh-CN" dirty="0" smtClean="0"/>
              <a:t>崇</a:t>
            </a:r>
            <a:r>
              <a:rPr lang="zh-CN" altLang="zh-CN" dirty="0"/>
              <a:t>佛教与重诗文</a:t>
            </a:r>
            <a:r>
              <a:rPr lang="zh-CN" altLang="zh-CN" dirty="0" smtClean="0"/>
              <a:t>：以</a:t>
            </a:r>
            <a:r>
              <a:rPr lang="zh-CN" altLang="zh-CN" b="1" u="sng" dirty="0">
                <a:solidFill>
                  <a:schemeClr val="accent5"/>
                </a:solidFill>
              </a:rPr>
              <a:t>儒学</a:t>
            </a:r>
            <a:r>
              <a:rPr lang="zh-CN" altLang="zh-CN" dirty="0"/>
              <a:t>治国，以宗教治身并允许信仰自主的多元格局</a:t>
            </a:r>
            <a:r>
              <a:rPr lang="zh-CN" altLang="zh-CN" dirty="0" smtClean="0"/>
              <a:t>。</a:t>
            </a:r>
            <a:r>
              <a:rPr lang="zh-CN" altLang="en-US" dirty="0" smtClean="0"/>
              <a:t>当时的宗教包括</a:t>
            </a:r>
            <a:r>
              <a:rPr lang="zh-CN" altLang="zh-CN" b="1" u="sng" dirty="0">
                <a:solidFill>
                  <a:schemeClr val="accent5"/>
                </a:solidFill>
              </a:rPr>
              <a:t>佛教</a:t>
            </a:r>
            <a:r>
              <a:rPr lang="zh-CN" altLang="en-US" b="1" u="sng" dirty="0">
                <a:solidFill>
                  <a:schemeClr val="accent5"/>
                </a:solidFill>
              </a:rPr>
              <a:t>、道教、伊斯兰教、摩尼教、景教、祆教</a:t>
            </a:r>
            <a:r>
              <a:rPr lang="zh-CN" altLang="en-US" dirty="0"/>
              <a:t>。 </a:t>
            </a:r>
            <a:r>
              <a:rPr lang="zh-CN" altLang="zh-CN" dirty="0" smtClean="0"/>
              <a:t>（</a:t>
            </a:r>
            <a:r>
              <a:rPr lang="en-US" altLang="zh-CN" dirty="0"/>
              <a:t>0901</a:t>
            </a:r>
            <a:r>
              <a:rPr lang="zh-CN" altLang="zh-CN" dirty="0"/>
              <a:t>多</a:t>
            </a:r>
            <a:r>
              <a:rPr lang="zh-CN" altLang="zh-CN" dirty="0" smtClean="0"/>
              <a:t>）</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2629592" y="2830560"/>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6" name="圆角矩形 5"/>
          <p:cNvSpPr/>
          <p:nvPr/>
        </p:nvSpPr>
        <p:spPr>
          <a:xfrm>
            <a:off x="6005412" y="1917076"/>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791651" y="109249"/>
            <a:ext cx="3946914" cy="338554"/>
          </a:xfrm>
          <a:prstGeom prst="rect">
            <a:avLst/>
          </a:prstGeom>
        </p:spPr>
        <p:txBody>
          <a:bodyPr wrap="none">
            <a:spAutoFit/>
          </a:bodyPr>
          <a:lstStyle/>
          <a:p>
            <a:r>
              <a:rPr lang="en-US" altLang="zh-CN" sz="1600" dirty="0" smtClean="0"/>
              <a:t>2.4.2.3 </a:t>
            </a:r>
            <a:r>
              <a:rPr lang="zh-CN" altLang="en-US" sz="1600" dirty="0" smtClean="0"/>
              <a:t>社会经济的高涨与文化现象的更新</a:t>
            </a:r>
            <a:endParaRPr lang="zh-CN" alt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5138"/>
            <a:ext cx="10515600" cy="645130"/>
          </a:xfrm>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200" y="1189822"/>
            <a:ext cx="10731177" cy="4987141"/>
          </a:xfrm>
        </p:spPr>
        <p:txBody>
          <a:bodyPr>
            <a:normAutofit/>
          </a:bodyPr>
          <a:lstStyle/>
          <a:p>
            <a:r>
              <a:rPr lang="en-US" altLang="zh-CN" sz="2400" dirty="0" smtClean="0">
                <a:latin typeface="+mj-ea"/>
                <a:ea typeface="+mj-ea"/>
              </a:rPr>
              <a:t>2.2.1</a:t>
            </a:r>
            <a:r>
              <a:rPr lang="zh-CN" altLang="en-US" sz="2400" dirty="0" smtClean="0">
                <a:latin typeface="+mj-ea"/>
                <a:ea typeface="+mj-ea"/>
              </a:rPr>
              <a:t>：外交</a:t>
            </a:r>
            <a:endParaRPr lang="en-US" altLang="zh-CN" sz="2400" dirty="0" smtClean="0">
              <a:latin typeface="+mj-ea"/>
              <a:ea typeface="+mj-ea"/>
            </a:endParaRPr>
          </a:p>
          <a:p>
            <a:r>
              <a:rPr lang="en-US" altLang="zh-CN" sz="2400" dirty="0" smtClean="0"/>
              <a:t>1.</a:t>
            </a:r>
            <a:r>
              <a:rPr lang="zh-CN" altLang="en-US" sz="2400" dirty="0" smtClean="0"/>
              <a:t>秦汉帝国不同以往的气魄首先表现在疆土的开辟和对匈奴旷日持久的边防战争。两汉时期，中原同华南、东南、西南地区的联系进一步加强。</a:t>
            </a:r>
            <a:endParaRPr lang="en-US" altLang="zh-CN" sz="2400" dirty="0" smtClean="0"/>
          </a:p>
          <a:p>
            <a:endParaRPr lang="en-US" altLang="zh-CN" sz="2400" dirty="0" smtClean="0"/>
          </a:p>
          <a:p>
            <a:r>
              <a:rPr lang="en-US" altLang="zh-CN" sz="2400" dirty="0" smtClean="0"/>
              <a:t>2.</a:t>
            </a:r>
            <a:r>
              <a:rPr lang="zh-CN" altLang="en-US" sz="2400" dirty="0" smtClean="0"/>
              <a:t>在西南方面，汉武帝先后派</a:t>
            </a:r>
            <a:r>
              <a:rPr lang="zh-CN" altLang="en-US" sz="2400" dirty="0" smtClean="0">
                <a:solidFill>
                  <a:srgbClr val="356FB8"/>
                </a:solidFill>
              </a:rPr>
              <a:t>唐蒙</a:t>
            </a:r>
            <a:r>
              <a:rPr lang="zh-CN" altLang="en-US" sz="2400" dirty="0" smtClean="0"/>
              <a:t>、</a:t>
            </a:r>
            <a:r>
              <a:rPr lang="zh-CN" altLang="en-US" sz="2400" dirty="0" smtClean="0">
                <a:solidFill>
                  <a:srgbClr val="356FB8"/>
                </a:solidFill>
              </a:rPr>
              <a:t>司马相如</a:t>
            </a:r>
            <a:r>
              <a:rPr lang="zh-CN" altLang="en-US" sz="2400" dirty="0" smtClean="0"/>
              <a:t>、</a:t>
            </a:r>
            <a:r>
              <a:rPr lang="zh-CN" altLang="en-US" sz="2400" dirty="0" smtClean="0">
                <a:solidFill>
                  <a:srgbClr val="356FB8"/>
                </a:solidFill>
              </a:rPr>
              <a:t>张骞</a:t>
            </a:r>
            <a:r>
              <a:rPr lang="zh-CN" altLang="en-US" sz="2400" dirty="0" smtClean="0"/>
              <a:t>三次通使西南夷，并陆续设犍为、越巂、武都、益州等郡。</a:t>
            </a:r>
            <a:endParaRPr lang="zh-CN" altLang="en-US" sz="2400" dirty="0" smtClean="0"/>
          </a:p>
          <a:p>
            <a:endParaRPr lang="zh-CN" altLang="en-US" sz="2400" dirty="0" smtClean="0"/>
          </a:p>
          <a:p>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8" name="圆角矩形 7"/>
          <p:cNvSpPr/>
          <p:nvPr/>
        </p:nvSpPr>
        <p:spPr>
          <a:xfrm>
            <a:off x="7398163" y="431954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9" name="组合 4"/>
          <p:cNvGrpSpPr/>
          <p:nvPr/>
        </p:nvGrpSpPr>
        <p:grpSpPr>
          <a:xfrm>
            <a:off x="6892897" y="436793"/>
            <a:ext cx="5299101" cy="902534"/>
            <a:chOff x="4019743" y="2829603"/>
            <a:chExt cx="1359888" cy="2552642"/>
          </a:xfrm>
        </p:grpSpPr>
        <p:sp>
          <p:nvSpPr>
            <p:cNvPr id="10"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2"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5" name="矩形 14"/>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6" name="矩形 15"/>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1" name="矩形 10"/>
          <p:cNvSpPr/>
          <p:nvPr/>
        </p:nvSpPr>
        <p:spPr>
          <a:xfrm>
            <a:off x="0" y="-59526"/>
            <a:ext cx="1689886" cy="338554"/>
          </a:xfrm>
          <a:prstGeom prst="rect">
            <a:avLst/>
          </a:prstGeom>
        </p:spPr>
        <p:txBody>
          <a:bodyPr wrap="none">
            <a:spAutoFit/>
          </a:bodyPr>
          <a:lstStyle/>
          <a:p>
            <a:r>
              <a:rPr lang="en-US" altLang="zh-TW" sz="1600" dirty="0"/>
              <a:t>2.2.1.1 </a:t>
            </a:r>
            <a:r>
              <a:rPr lang="zh-TW" altLang="en-US" sz="1600" dirty="0"/>
              <a:t>经略南方</a:t>
            </a:r>
            <a:endParaRPr lang="zh-CN" altLang="en-US" sz="16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被推举为众多民族的“天可汗”的是（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汉朝皇帝</a:t>
            </a:r>
            <a:endParaRPr lang="zh-CN" altLang="en-US" sz="2800" dirty="0"/>
          </a:p>
          <a:p>
            <a:r>
              <a:rPr lang="en-US" altLang="zh-CN" sz="2800" dirty="0"/>
              <a:t>B:</a:t>
            </a:r>
            <a:r>
              <a:rPr lang="zh-CN" altLang="en-US" sz="2800" dirty="0"/>
              <a:t>唐朝皇帝</a:t>
            </a:r>
            <a:endParaRPr lang="zh-CN" altLang="en-US" sz="2800" dirty="0"/>
          </a:p>
          <a:p>
            <a:r>
              <a:rPr lang="en-US" altLang="zh-CN" sz="2800" dirty="0"/>
              <a:t>C:</a:t>
            </a:r>
            <a:r>
              <a:rPr lang="zh-CN" altLang="en-US" sz="2800" dirty="0"/>
              <a:t>元朝皇帝</a:t>
            </a:r>
            <a:endParaRPr lang="zh-CN" altLang="en-US" sz="2800" dirty="0"/>
          </a:p>
          <a:p>
            <a:r>
              <a:rPr lang="en-US" altLang="zh-CN" sz="2800" dirty="0"/>
              <a:t>D:</a:t>
            </a:r>
            <a:r>
              <a:rPr lang="zh-CN" altLang="en-US" sz="2800" dirty="0"/>
              <a:t>明朝皇帝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被推举为众多民族的“天可汗”的是</a:t>
            </a:r>
            <a:r>
              <a:rPr lang="zh-CN" altLang="en-US" sz="2800" dirty="0" smtClean="0"/>
              <a:t>（</a:t>
            </a:r>
            <a:r>
              <a:rPr lang="en-US" altLang="zh-CN" sz="2800" dirty="0" smtClean="0"/>
              <a:t>B</a:t>
            </a:r>
            <a:r>
              <a:rPr lang="zh-CN" altLang="en-US" sz="2800" dirty="0" smtClean="0"/>
              <a:t> </a:t>
            </a:r>
            <a:r>
              <a:rPr lang="zh-CN" altLang="en-US" sz="2800" dirty="0"/>
              <a:t>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汉朝皇帝</a:t>
            </a:r>
            <a:endParaRPr lang="zh-CN" altLang="en-US" sz="2800" dirty="0"/>
          </a:p>
          <a:p>
            <a:r>
              <a:rPr lang="en-US" altLang="zh-CN" sz="2800" dirty="0"/>
              <a:t>B:</a:t>
            </a:r>
            <a:r>
              <a:rPr lang="zh-CN" altLang="en-US" sz="2800" dirty="0"/>
              <a:t>唐朝皇帝</a:t>
            </a:r>
            <a:endParaRPr lang="zh-CN" altLang="en-US" sz="2800" dirty="0"/>
          </a:p>
          <a:p>
            <a:r>
              <a:rPr lang="en-US" altLang="zh-CN" sz="2800" dirty="0"/>
              <a:t>C:</a:t>
            </a:r>
            <a:r>
              <a:rPr lang="zh-CN" altLang="en-US" sz="2800" dirty="0"/>
              <a:t>元朝皇帝</a:t>
            </a:r>
            <a:endParaRPr lang="zh-CN" altLang="en-US" sz="2800" dirty="0"/>
          </a:p>
          <a:p>
            <a:r>
              <a:rPr lang="en-US" altLang="zh-CN" sz="2800" dirty="0"/>
              <a:t>D:</a:t>
            </a:r>
            <a:r>
              <a:rPr lang="zh-CN" altLang="en-US" sz="2800" dirty="0"/>
              <a:t>明朝皇帝</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3" name="内容占位符 2"/>
          <p:cNvSpPr>
            <a:spLocks noGrp="1"/>
          </p:cNvSpPr>
          <p:nvPr>
            <p:ph idx="1"/>
          </p:nvPr>
        </p:nvSpPr>
        <p:spPr/>
        <p:txBody>
          <a:bodyPr>
            <a:normAutofit/>
          </a:bodyPr>
          <a:lstStyle/>
          <a:p>
            <a:r>
              <a:rPr lang="en-US" altLang="zh-CN" sz="2400" dirty="0" smtClean="0">
                <a:latin typeface="+mj-ea"/>
                <a:ea typeface="+mj-ea"/>
              </a:rPr>
              <a:t>2.4.2</a:t>
            </a:r>
            <a:r>
              <a:rPr lang="zh-CN" altLang="en-US" sz="2400" dirty="0" smtClean="0">
                <a:latin typeface="+mj-ea"/>
                <a:ea typeface="+mj-ea"/>
              </a:rPr>
              <a:t>：</a:t>
            </a:r>
            <a:r>
              <a:rPr lang="zh-CN" altLang="en-US" sz="2400" dirty="0">
                <a:latin typeface="+mj-ea"/>
                <a:ea typeface="+mj-ea"/>
              </a:rPr>
              <a:t>文化</a:t>
            </a:r>
            <a:endParaRPr lang="en-US" altLang="zh-CN" sz="2400" dirty="0">
              <a:latin typeface="+mj-ea"/>
              <a:ea typeface="+mj-ea"/>
            </a:endParaRPr>
          </a:p>
          <a:p>
            <a:r>
              <a:rPr lang="en-US" altLang="zh-CN" sz="2400" dirty="0" smtClean="0">
                <a:latin typeface="+mj-ea"/>
                <a:ea typeface="+mj-ea"/>
              </a:rPr>
              <a:t>2.4.2.3</a:t>
            </a:r>
            <a:r>
              <a:rPr lang="zh-CN" altLang="en-US" sz="2400" dirty="0" smtClean="0">
                <a:latin typeface="+mj-ea"/>
                <a:ea typeface="+mj-ea"/>
              </a:rPr>
              <a:t>、</a:t>
            </a:r>
            <a:r>
              <a:rPr lang="zh-CN" altLang="en-US" sz="2400" dirty="0">
                <a:latin typeface="+mj-ea"/>
                <a:ea typeface="+mj-ea"/>
              </a:rPr>
              <a:t>民族传统复归下士大夫的文化</a:t>
            </a:r>
            <a:r>
              <a:rPr lang="zh-CN" altLang="en-US" sz="2400" dirty="0" smtClean="0">
                <a:latin typeface="+mj-ea"/>
                <a:ea typeface="+mj-ea"/>
              </a:rPr>
              <a:t>振作</a:t>
            </a:r>
            <a:r>
              <a:rPr lang="zh-CN" altLang="en-US" dirty="0">
                <a:solidFill>
                  <a:srgbClr val="4472C4"/>
                </a:solidFill>
              </a:rPr>
              <a:t>★</a:t>
            </a:r>
            <a:endParaRPr lang="en-US" altLang="zh-CN" dirty="0"/>
          </a:p>
          <a:p>
            <a:pPr marL="457200" indent="-457200">
              <a:buFont typeface="+mj-lt"/>
              <a:buAutoNum type="arabicPeriod"/>
            </a:pPr>
            <a:r>
              <a:rPr lang="zh-CN" altLang="en-US" dirty="0" smtClean="0"/>
              <a:t>韩愈</a:t>
            </a:r>
            <a:r>
              <a:rPr lang="zh-CN" altLang="en-US" b="1" u="sng" dirty="0">
                <a:solidFill>
                  <a:schemeClr val="accent5"/>
                </a:solidFill>
              </a:rPr>
              <a:t>古文运动</a:t>
            </a:r>
            <a:endParaRPr lang="en-US" altLang="zh-CN" b="1" u="sng" dirty="0">
              <a:solidFill>
                <a:schemeClr val="accent5"/>
              </a:solidFill>
            </a:endParaRPr>
          </a:p>
          <a:p>
            <a:pPr marL="457200" indent="-457200">
              <a:buFont typeface="+mj-lt"/>
              <a:buAutoNum type="arabicPeriod"/>
            </a:pPr>
            <a:r>
              <a:rPr lang="zh-CN" altLang="en-US" dirty="0" smtClean="0"/>
              <a:t>白居易</a:t>
            </a:r>
            <a:r>
              <a:rPr lang="zh-CN" altLang="en-US" b="1" u="sng" dirty="0">
                <a:solidFill>
                  <a:schemeClr val="accent5"/>
                </a:solidFill>
              </a:rPr>
              <a:t>新乐府运动</a:t>
            </a:r>
            <a:endParaRPr lang="en-US" altLang="zh-CN" b="1" u="sng" dirty="0">
              <a:solidFill>
                <a:schemeClr val="accent5"/>
              </a:solidFill>
            </a:endParaRPr>
          </a:p>
          <a:p>
            <a:pPr marL="457200" indent="-457200">
              <a:buFont typeface="+mj-lt"/>
              <a:buAutoNum type="arabicPeriod"/>
            </a:pPr>
            <a:r>
              <a:rPr lang="zh-CN" altLang="en-US" dirty="0" smtClean="0"/>
              <a:t>理学：在</a:t>
            </a:r>
            <a:r>
              <a:rPr lang="zh-CN" altLang="en-US" b="1" u="sng" dirty="0">
                <a:solidFill>
                  <a:schemeClr val="accent5"/>
                </a:solidFill>
              </a:rPr>
              <a:t>北宋</a:t>
            </a:r>
            <a:r>
              <a:rPr lang="zh-CN" altLang="en-US" dirty="0"/>
              <a:t>有</a:t>
            </a:r>
            <a:r>
              <a:rPr lang="zh-CN" altLang="en-US" b="1" u="sng" dirty="0">
                <a:solidFill>
                  <a:schemeClr val="accent5"/>
                </a:solidFill>
              </a:rPr>
              <a:t>周敦颐、张载、程颢、程颐</a:t>
            </a:r>
            <a:r>
              <a:rPr lang="zh-CN" altLang="en-US" dirty="0"/>
              <a:t>，在</a:t>
            </a:r>
            <a:r>
              <a:rPr lang="zh-CN" altLang="en-US" b="1" u="sng" dirty="0">
                <a:solidFill>
                  <a:schemeClr val="accent5"/>
                </a:solidFill>
              </a:rPr>
              <a:t>南宋</a:t>
            </a:r>
            <a:r>
              <a:rPr lang="zh-CN" altLang="en-US" dirty="0"/>
              <a:t>则有</a:t>
            </a:r>
            <a:r>
              <a:rPr lang="zh-CN" altLang="en-US" b="1" u="sng" dirty="0">
                <a:solidFill>
                  <a:schemeClr val="accent5"/>
                </a:solidFill>
              </a:rPr>
              <a:t>朱熹、陆象山</a:t>
            </a:r>
            <a:r>
              <a:rPr lang="zh-CN" altLang="en-US" dirty="0" smtClean="0"/>
              <a:t>。</a:t>
            </a:r>
            <a:endParaRPr lang="en-US" altLang="zh-CN" dirty="0" smtClean="0"/>
          </a:p>
          <a:p>
            <a:pPr marL="457200" indent="-457200">
              <a:buFont typeface="+mj-lt"/>
              <a:buAutoNum type="arabicPeriod"/>
            </a:pPr>
            <a:r>
              <a:rPr lang="zh-CN" altLang="en-US" dirty="0" smtClean="0"/>
              <a:t>儒家典籍：“四书”</a:t>
            </a:r>
            <a:r>
              <a:rPr lang="zh-CN" altLang="en-US" dirty="0"/>
              <a:t>代替“五经”</a:t>
            </a:r>
            <a:r>
              <a:rPr lang="zh-CN" altLang="en-US" dirty="0" smtClean="0"/>
              <a:t>成为核心。</a:t>
            </a:r>
            <a:endParaRPr lang="en-US" altLang="zh-CN" dirty="0" smtClean="0"/>
          </a:p>
          <a:p>
            <a:r>
              <a:rPr lang="zh-CN" altLang="en-US" dirty="0" smtClean="0"/>
              <a:t>       </a:t>
            </a:r>
            <a:r>
              <a:rPr lang="zh-CN" altLang="en-US" b="1" u="sng" dirty="0">
                <a:solidFill>
                  <a:schemeClr val="accent5"/>
                </a:solidFill>
              </a:rPr>
              <a:t>“四书”</a:t>
            </a:r>
            <a:r>
              <a:rPr lang="zh-CN" altLang="en-US" dirty="0"/>
              <a:t>指</a:t>
            </a:r>
            <a:r>
              <a:rPr lang="en-US" altLang="zh-CN" dirty="0"/>
              <a:t>《</a:t>
            </a:r>
            <a:r>
              <a:rPr lang="zh-CN" altLang="en-US" dirty="0"/>
              <a:t>大学</a:t>
            </a:r>
            <a:r>
              <a:rPr lang="en-US" altLang="zh-CN" dirty="0"/>
              <a:t>》</a:t>
            </a:r>
            <a:r>
              <a:rPr lang="zh-CN" altLang="en-US" dirty="0"/>
              <a:t>、</a:t>
            </a:r>
            <a:r>
              <a:rPr lang="en-US" altLang="zh-CN" dirty="0"/>
              <a:t>《</a:t>
            </a:r>
            <a:r>
              <a:rPr lang="zh-CN" altLang="en-US" dirty="0"/>
              <a:t>中庸</a:t>
            </a:r>
            <a:r>
              <a:rPr lang="en-US" altLang="zh-CN" dirty="0"/>
              <a:t>》</a:t>
            </a:r>
            <a:r>
              <a:rPr lang="zh-CN" altLang="en-US" dirty="0"/>
              <a:t>、</a:t>
            </a:r>
            <a:r>
              <a:rPr lang="en-US" altLang="zh-CN" dirty="0"/>
              <a:t>《</a:t>
            </a:r>
            <a:r>
              <a:rPr lang="zh-CN" altLang="en-US" dirty="0"/>
              <a:t>论语</a:t>
            </a:r>
            <a:r>
              <a:rPr lang="en-US" altLang="zh-CN" dirty="0"/>
              <a:t>》</a:t>
            </a:r>
            <a:r>
              <a:rPr lang="zh-CN" altLang="en-US" dirty="0"/>
              <a:t>、</a:t>
            </a:r>
            <a:r>
              <a:rPr lang="en-US" altLang="zh-CN" dirty="0"/>
              <a:t>《</a:t>
            </a:r>
            <a:r>
              <a:rPr lang="zh-CN" altLang="en-US" dirty="0"/>
              <a:t>盂子</a:t>
            </a:r>
            <a:r>
              <a:rPr lang="en-US" altLang="zh-CN" dirty="0" smtClean="0"/>
              <a:t>》</a:t>
            </a:r>
            <a:r>
              <a:rPr lang="zh-CN" altLang="en-US" dirty="0" smtClean="0">
                <a:solidFill>
                  <a:srgbClr val="4472C4"/>
                </a:solidFill>
              </a:rPr>
              <a:t>★★</a:t>
            </a:r>
            <a:endParaRPr lang="en-US" altLang="zh-CN" dirty="0" smtClean="0"/>
          </a:p>
          <a:p>
            <a:r>
              <a:rPr lang="zh-CN" altLang="en-US" dirty="0" smtClean="0"/>
              <a:t>       </a:t>
            </a:r>
            <a:r>
              <a:rPr lang="zh-CN" altLang="en-US" b="1" u="sng" dirty="0">
                <a:solidFill>
                  <a:schemeClr val="accent5"/>
                </a:solidFill>
              </a:rPr>
              <a:t>“五经”</a:t>
            </a:r>
            <a:r>
              <a:rPr lang="zh-CN" altLang="en-US" dirty="0"/>
              <a:t>指</a:t>
            </a:r>
            <a:r>
              <a:rPr lang="en-US" altLang="zh-CN" dirty="0"/>
              <a:t>《</a:t>
            </a:r>
            <a:r>
              <a:rPr lang="zh-CN" altLang="en-US" dirty="0"/>
              <a:t>诗</a:t>
            </a:r>
            <a:r>
              <a:rPr lang="en-US" altLang="zh-CN" dirty="0"/>
              <a:t>》</a:t>
            </a:r>
            <a:r>
              <a:rPr lang="zh-CN" altLang="en-US" dirty="0"/>
              <a:t>、</a:t>
            </a:r>
            <a:r>
              <a:rPr lang="en-US" altLang="zh-CN" dirty="0"/>
              <a:t>《</a:t>
            </a:r>
            <a:r>
              <a:rPr lang="zh-CN" altLang="en-US" dirty="0"/>
              <a:t>书</a:t>
            </a:r>
            <a:r>
              <a:rPr lang="en-US" altLang="zh-CN" dirty="0"/>
              <a:t>》</a:t>
            </a:r>
            <a:r>
              <a:rPr lang="zh-CN" altLang="en-US" dirty="0"/>
              <a:t>、</a:t>
            </a:r>
            <a:r>
              <a:rPr lang="en-US" altLang="zh-CN" dirty="0"/>
              <a:t>《</a:t>
            </a:r>
            <a:r>
              <a:rPr lang="zh-CN" altLang="en-US" dirty="0"/>
              <a:t>礼</a:t>
            </a:r>
            <a:r>
              <a:rPr lang="en-US" altLang="zh-CN" dirty="0"/>
              <a:t>》</a:t>
            </a:r>
            <a:r>
              <a:rPr lang="zh-CN" altLang="en-US" dirty="0"/>
              <a:t>、</a:t>
            </a:r>
            <a:r>
              <a:rPr lang="en-US" altLang="zh-CN" dirty="0"/>
              <a:t>《</a:t>
            </a:r>
            <a:r>
              <a:rPr lang="zh-CN" altLang="en-US" dirty="0"/>
              <a:t>易</a:t>
            </a:r>
            <a:r>
              <a:rPr lang="en-US" altLang="zh-CN" dirty="0"/>
              <a:t>》</a:t>
            </a:r>
            <a:r>
              <a:rPr lang="zh-CN" altLang="en-US" dirty="0"/>
              <a:t>、</a:t>
            </a:r>
            <a:r>
              <a:rPr lang="en-US" altLang="zh-CN" dirty="0"/>
              <a:t>《</a:t>
            </a:r>
            <a:r>
              <a:rPr lang="zh-CN" altLang="en-US" dirty="0"/>
              <a:t>春秋</a:t>
            </a:r>
            <a:r>
              <a:rPr lang="en-US" altLang="zh-CN" dirty="0" smtClean="0"/>
              <a:t>》</a:t>
            </a:r>
            <a:r>
              <a:rPr lang="zh-CN" altLang="en-US" dirty="0" smtClean="0">
                <a:solidFill>
                  <a:srgbClr val="4472C4"/>
                </a:solidFill>
              </a:rPr>
              <a:t>★</a:t>
            </a:r>
            <a:r>
              <a:rPr lang="zh-CN" altLang="en-US" dirty="0">
                <a:solidFill>
                  <a:srgbClr val="4472C4"/>
                </a:solidFill>
              </a:rPr>
              <a:t>★</a:t>
            </a: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6420195" y="1908763"/>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6" name="组合 4"/>
          <p:cNvGrpSpPr/>
          <p:nvPr/>
        </p:nvGrpSpPr>
        <p:grpSpPr>
          <a:xfrm>
            <a:off x="6892897" y="436793"/>
            <a:ext cx="5299101" cy="902534"/>
            <a:chOff x="4019743" y="2829603"/>
            <a:chExt cx="1359888" cy="2552642"/>
          </a:xfrm>
        </p:grpSpPr>
        <p:sp>
          <p:nvSpPr>
            <p:cNvPr id="7"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8"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9"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0" name="矩形 9"/>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矩形 10"/>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75363" y="39684"/>
            <a:ext cx="3775793" cy="338554"/>
          </a:xfrm>
          <a:prstGeom prst="rect">
            <a:avLst/>
          </a:prstGeom>
        </p:spPr>
        <p:txBody>
          <a:bodyPr wrap="none">
            <a:spAutoFit/>
          </a:bodyPr>
          <a:lstStyle/>
          <a:p>
            <a:r>
              <a:rPr lang="en-US" altLang="zh-CN" sz="1600" dirty="0"/>
              <a:t>2.4.3 </a:t>
            </a:r>
            <a:r>
              <a:rPr lang="zh-CN" altLang="en-US" sz="1600" dirty="0" smtClean="0"/>
              <a:t>民族传统复归</a:t>
            </a:r>
            <a:r>
              <a:rPr lang="zh-CN" altLang="en-US" sz="1600" dirty="0"/>
              <a:t>下士大夫的文化振作 </a:t>
            </a:r>
            <a:endParaRPr lang="zh-CN" altLang="en-US" sz="16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a:t>
            </a:r>
            <a:r>
              <a:rPr lang="zh-CN" altLang="en-US" dirty="0" smtClean="0"/>
              <a:t> </a:t>
            </a:r>
            <a:r>
              <a:rPr lang="zh-CN" altLang="en-US" dirty="0"/>
              <a:t>隋唐两宋：中国文化的鼎盛时代</a:t>
            </a:r>
            <a:endParaRPr lang="zh-CN" altLang="en-US" dirty="0"/>
          </a:p>
        </p:txBody>
      </p:sp>
      <p:sp>
        <p:nvSpPr>
          <p:cNvPr id="3" name="内容占位符 2"/>
          <p:cNvSpPr>
            <a:spLocks noGrp="1"/>
          </p:cNvSpPr>
          <p:nvPr>
            <p:ph idx="1"/>
          </p:nvPr>
        </p:nvSpPr>
        <p:spPr>
          <a:xfrm>
            <a:off x="838200" y="1189822"/>
            <a:ext cx="10515600" cy="4969909"/>
          </a:xfrm>
        </p:spPr>
        <p:txBody>
          <a:bodyPr>
            <a:normAutofit/>
          </a:bodyPr>
          <a:lstStyle/>
          <a:p>
            <a:r>
              <a:rPr lang="en-US" altLang="zh-CN" sz="2400" dirty="0" smtClean="0">
                <a:latin typeface="+mj-ea"/>
                <a:ea typeface="+mj-ea"/>
              </a:rPr>
              <a:t>2.4.2.3</a:t>
            </a:r>
            <a:r>
              <a:rPr lang="zh-CN" altLang="en-US" sz="2400" dirty="0" smtClean="0">
                <a:latin typeface="+mj-ea"/>
                <a:ea typeface="+mj-ea"/>
              </a:rPr>
              <a:t>：成就</a:t>
            </a:r>
            <a:r>
              <a:rPr lang="zh-CN" altLang="en-US" dirty="0" smtClean="0">
                <a:solidFill>
                  <a:srgbClr val="4472C4"/>
                </a:solidFill>
              </a:rPr>
              <a:t>★</a:t>
            </a:r>
            <a:r>
              <a:rPr lang="zh-CN" altLang="en-US" dirty="0">
                <a:solidFill>
                  <a:srgbClr val="4472C4"/>
                </a:solidFill>
              </a:rPr>
              <a:t>★</a:t>
            </a:r>
            <a:endParaRPr lang="en-US" altLang="zh-CN" dirty="0"/>
          </a:p>
          <a:p>
            <a:pPr marL="457200" indent="-457200">
              <a:buFont typeface="+mj-lt"/>
              <a:buAutoNum type="arabicPeriod"/>
            </a:pPr>
            <a:r>
              <a:rPr lang="zh-CN" altLang="en-US" b="1" u="sng" dirty="0" smtClean="0">
                <a:solidFill>
                  <a:schemeClr val="accent5"/>
                </a:solidFill>
              </a:rPr>
              <a:t>安史之乱</a:t>
            </a:r>
            <a:r>
              <a:rPr lang="zh-CN" altLang="en-US" dirty="0"/>
              <a:t>以后，中国的经济重心开始向东南方转移</a:t>
            </a:r>
            <a:r>
              <a:rPr lang="zh-CN" altLang="en-US" dirty="0" smtClean="0"/>
              <a:t>。</a:t>
            </a:r>
            <a:endParaRPr lang="en-US" altLang="zh-CN" dirty="0">
              <a:solidFill>
                <a:srgbClr val="FF0000"/>
              </a:solidFill>
            </a:endParaRPr>
          </a:p>
          <a:p>
            <a:pPr marL="457200" indent="-457200">
              <a:lnSpc>
                <a:spcPct val="130000"/>
              </a:lnSpc>
              <a:buFont typeface="+mj-lt"/>
              <a:buAutoNum type="arabicPeriod"/>
            </a:pPr>
            <a:r>
              <a:rPr lang="zh-CN" altLang="en-US" dirty="0"/>
              <a:t>在诗歌题材上，</a:t>
            </a:r>
            <a:r>
              <a:rPr lang="zh-CN" altLang="en-US" b="1" u="sng" dirty="0">
                <a:solidFill>
                  <a:schemeClr val="accent5"/>
                </a:solidFill>
              </a:rPr>
              <a:t>律诗</a:t>
            </a:r>
            <a:r>
              <a:rPr lang="zh-CN" altLang="en-US" dirty="0"/>
              <a:t>盛行于</a:t>
            </a:r>
            <a:r>
              <a:rPr lang="zh-CN" altLang="en-US" b="1" u="sng" dirty="0">
                <a:solidFill>
                  <a:schemeClr val="accent5"/>
                </a:solidFill>
              </a:rPr>
              <a:t>唐朝</a:t>
            </a:r>
            <a:r>
              <a:rPr lang="zh-CN" altLang="en-US" dirty="0"/>
              <a:t>。</a:t>
            </a:r>
            <a:endParaRPr lang="en-US" altLang="zh-CN" dirty="0"/>
          </a:p>
          <a:p>
            <a:pPr marL="457200" indent="-457200">
              <a:lnSpc>
                <a:spcPct val="130000"/>
              </a:lnSpc>
              <a:buFont typeface="+mj-lt"/>
              <a:buAutoNum type="arabicPeriod"/>
            </a:pPr>
            <a:r>
              <a:rPr lang="zh-CN" altLang="en-US" b="1" u="sng" dirty="0">
                <a:solidFill>
                  <a:schemeClr val="accent5"/>
                </a:solidFill>
              </a:rPr>
              <a:t>茶叶</a:t>
            </a:r>
            <a:r>
              <a:rPr lang="zh-CN" altLang="en-US" dirty="0"/>
              <a:t>在</a:t>
            </a:r>
            <a:r>
              <a:rPr lang="zh-CN" altLang="en-US" b="1" u="sng" dirty="0">
                <a:solidFill>
                  <a:schemeClr val="accent5"/>
                </a:solidFill>
              </a:rPr>
              <a:t>唐代</a:t>
            </a:r>
            <a:r>
              <a:rPr lang="zh-CN" altLang="en-US" dirty="0"/>
              <a:t>就成为包括一般平民百姓在内全社会的日常消费。</a:t>
            </a:r>
            <a:endParaRPr lang="en-US" altLang="zh-CN" dirty="0"/>
          </a:p>
          <a:p>
            <a:pPr marL="457200" indent="-457200">
              <a:lnSpc>
                <a:spcPct val="130000"/>
              </a:lnSpc>
              <a:buFont typeface="+mj-lt"/>
              <a:buAutoNum type="arabicPeriod"/>
            </a:pPr>
            <a:r>
              <a:rPr lang="zh-CN" altLang="en-US" dirty="0" smtClean="0"/>
              <a:t>中国</a:t>
            </a:r>
            <a:r>
              <a:rPr lang="zh-CN" altLang="en-US" b="1" u="sng" dirty="0">
                <a:solidFill>
                  <a:schemeClr val="accent5"/>
                </a:solidFill>
              </a:rPr>
              <a:t>科技的发展的高潮</a:t>
            </a:r>
            <a:r>
              <a:rPr lang="zh-CN" altLang="en-US" dirty="0"/>
              <a:t>时期</a:t>
            </a:r>
            <a:r>
              <a:rPr lang="zh-CN" altLang="en-US" dirty="0" smtClean="0"/>
              <a:t>，</a:t>
            </a:r>
            <a:r>
              <a:rPr lang="zh-CN" altLang="en-US" b="1" u="sng" dirty="0">
                <a:solidFill>
                  <a:schemeClr val="accent5"/>
                </a:solidFill>
              </a:rPr>
              <a:t>春秋战国时期</a:t>
            </a:r>
            <a:r>
              <a:rPr lang="zh-CN" altLang="en-US" dirty="0" smtClean="0"/>
              <a:t>；</a:t>
            </a:r>
            <a:r>
              <a:rPr lang="zh-CN" altLang="en-US" b="1" u="sng" dirty="0">
                <a:solidFill>
                  <a:schemeClr val="accent5"/>
                </a:solidFill>
              </a:rPr>
              <a:t>魏晋南北朝</a:t>
            </a:r>
            <a:r>
              <a:rPr lang="zh-CN" altLang="en-US" dirty="0" smtClean="0"/>
              <a:t>；</a:t>
            </a:r>
            <a:r>
              <a:rPr lang="zh-CN" altLang="en-US" b="1" u="sng" dirty="0">
                <a:solidFill>
                  <a:schemeClr val="accent5"/>
                </a:solidFill>
              </a:rPr>
              <a:t>唐宋之际</a:t>
            </a:r>
            <a:r>
              <a:rPr lang="zh-CN" altLang="en-US" b="1" dirty="0" smtClean="0">
                <a:solidFill>
                  <a:srgbClr val="FF0000"/>
                </a:solidFill>
              </a:rPr>
              <a:t>。</a:t>
            </a:r>
            <a:endParaRPr lang="zh-CN" altLang="en-US" b="1" dirty="0" smtClean="0">
              <a:solidFill>
                <a:srgbClr val="FF0000"/>
              </a:solidFill>
            </a:endParaRPr>
          </a:p>
          <a:p>
            <a:pPr marL="457200" indent="-457200">
              <a:lnSpc>
                <a:spcPct val="130000"/>
              </a:lnSpc>
              <a:buFont typeface="+mj-lt"/>
              <a:buAutoNum type="arabicPeriod"/>
            </a:pPr>
            <a:r>
              <a:rPr lang="zh-CN" altLang="en-US" dirty="0" smtClean="0"/>
              <a:t>到</a:t>
            </a:r>
            <a:r>
              <a:rPr lang="zh-CN" altLang="en-US" b="1" u="sng" dirty="0" smtClean="0">
                <a:solidFill>
                  <a:schemeClr val="accent5"/>
                </a:solidFill>
              </a:rPr>
              <a:t>宋代</a:t>
            </a:r>
            <a:r>
              <a:rPr lang="zh-CN" altLang="en-US" dirty="0" smtClean="0"/>
              <a:t>，</a:t>
            </a:r>
            <a:r>
              <a:rPr lang="zh-CN" altLang="en-US" b="1" u="sng" dirty="0" smtClean="0">
                <a:solidFill>
                  <a:schemeClr val="accent5"/>
                </a:solidFill>
              </a:rPr>
              <a:t>景德镇</a:t>
            </a:r>
            <a:r>
              <a:rPr lang="zh-CN" altLang="en-US" dirty="0" smtClean="0"/>
              <a:t>变为</a:t>
            </a:r>
            <a:r>
              <a:rPr lang="zh-CN" altLang="en-US" b="1" u="sng" dirty="0" smtClean="0">
                <a:solidFill>
                  <a:schemeClr val="accent5"/>
                </a:solidFill>
              </a:rPr>
              <a:t>天下瓷都</a:t>
            </a:r>
            <a:r>
              <a:rPr lang="zh-CN" altLang="en-US" dirty="0" smtClean="0"/>
              <a:t>。</a:t>
            </a:r>
            <a:endParaRPr lang="en-US" altLang="zh-CN" dirty="0" smtClean="0"/>
          </a:p>
          <a:p>
            <a:pPr marL="457200" indent="-457200">
              <a:lnSpc>
                <a:spcPct val="130000"/>
              </a:lnSpc>
              <a:buFont typeface="+mj-lt"/>
              <a:buAutoNum type="arabicPeriod"/>
            </a:pPr>
            <a:r>
              <a:rPr lang="zh-CN" altLang="en-US" dirty="0" smtClean="0"/>
              <a:t>北宋纸币</a:t>
            </a:r>
            <a:r>
              <a:rPr lang="zh-CN" altLang="en-US" b="1" u="sng" dirty="0" smtClean="0">
                <a:solidFill>
                  <a:schemeClr val="accent5"/>
                </a:solidFill>
              </a:rPr>
              <a:t>“交子”</a:t>
            </a:r>
            <a:r>
              <a:rPr lang="zh-CN" altLang="en-US" dirty="0" smtClean="0"/>
              <a:t>出现。</a:t>
            </a:r>
            <a:endParaRPr lang="zh-CN" altLang="en-US" dirty="0" smtClean="0"/>
          </a:p>
          <a:p>
            <a:pPr marL="457200" indent="-457200">
              <a:lnSpc>
                <a:spcPct val="130000"/>
              </a:lnSpc>
              <a:buFont typeface="+mj-lt"/>
              <a:buAutoNum type="arabicPeriod"/>
            </a:pPr>
            <a:r>
              <a:rPr lang="zh-CN" altLang="en-US" dirty="0" smtClean="0"/>
              <a:t>记录“说话”的文章叫</a:t>
            </a:r>
            <a:r>
              <a:rPr lang="zh-CN" altLang="en-US" b="1" u="sng" dirty="0" smtClean="0">
                <a:solidFill>
                  <a:schemeClr val="accent5"/>
                </a:solidFill>
              </a:rPr>
              <a:t>“话本”</a:t>
            </a:r>
            <a:r>
              <a:rPr lang="zh-CN" altLang="en-US" dirty="0" smtClean="0"/>
              <a:t>，是后来</a:t>
            </a:r>
            <a:r>
              <a:rPr lang="zh-CN" altLang="en-US" b="1" u="sng" dirty="0" smtClean="0">
                <a:solidFill>
                  <a:schemeClr val="accent5"/>
                </a:solidFill>
              </a:rPr>
              <a:t>白话小说之祖</a:t>
            </a:r>
            <a:r>
              <a:rPr lang="zh-CN" altLang="en-US" dirty="0" smtClean="0"/>
              <a:t>。</a:t>
            </a:r>
            <a:endParaRPr lang="en-US" altLang="zh-CN" dirty="0" smtClean="0"/>
          </a:p>
          <a:p>
            <a:pPr marL="457200" indent="-457200">
              <a:lnSpc>
                <a:spcPct val="130000"/>
              </a:lnSpc>
              <a:buFont typeface="+mj-lt"/>
              <a:buAutoNum type="arabicPeriod"/>
            </a:pPr>
            <a:r>
              <a:rPr lang="zh-CN" altLang="en-US" b="1" u="sng" dirty="0" smtClean="0">
                <a:solidFill>
                  <a:schemeClr val="accent5"/>
                </a:solidFill>
              </a:rPr>
              <a:t>“宋杂剧”</a:t>
            </a:r>
            <a:r>
              <a:rPr lang="zh-CN" altLang="en-US" dirty="0" smtClean="0"/>
              <a:t>的戏剧在瓦舍勾栏中演出，已经商业化。</a:t>
            </a:r>
            <a:endParaRPr lang="en-US" altLang="zh-CN" dirty="0" smtClean="0"/>
          </a:p>
          <a:p>
            <a:pPr marL="457200" indent="-457200">
              <a:lnSpc>
                <a:spcPct val="130000"/>
              </a:lnSpc>
              <a:buFont typeface="+mj-lt"/>
              <a:buAutoNum type="arabicPeriod"/>
            </a:pPr>
            <a:r>
              <a:rPr lang="zh-CN" altLang="en-US" dirty="0" smtClean="0"/>
              <a:t>中国科学史上的里程碑沈括的</a:t>
            </a:r>
            <a:r>
              <a:rPr lang="en-US" altLang="zh-CN" dirty="0" smtClean="0"/>
              <a:t>《</a:t>
            </a:r>
            <a:r>
              <a:rPr lang="zh-CN" altLang="en-US" b="1" u="sng" dirty="0" smtClean="0">
                <a:solidFill>
                  <a:schemeClr val="accent5"/>
                </a:solidFill>
              </a:rPr>
              <a:t>梦溪笔谈</a:t>
            </a:r>
            <a:r>
              <a:rPr lang="en-US" altLang="zh-CN" dirty="0" smtClean="0"/>
              <a:t>》</a:t>
            </a:r>
            <a:r>
              <a:rPr lang="zh-CN" altLang="en-US" dirty="0" smtClean="0"/>
              <a:t>问世于</a:t>
            </a:r>
            <a:r>
              <a:rPr lang="zh-CN" altLang="en-US" b="1" u="sng" dirty="0" smtClean="0">
                <a:solidFill>
                  <a:schemeClr val="accent5"/>
                </a:solidFill>
              </a:rPr>
              <a:t>北宋</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3352799" y="1368436"/>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8137" y="913367"/>
            <a:ext cx="2859832" cy="4573033"/>
          </a:xfrm>
          <a:prstGeom prst="rect">
            <a:avLst/>
          </a:prstGeom>
        </p:spPr>
      </p:pic>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accent1">
                <a:lumMod val="60000"/>
                <a:lumOff val="40000"/>
              </a:schemeClr>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14907" y="1358485"/>
            <a:ext cx="3262432" cy="400110"/>
          </a:xfrm>
          <a:prstGeom prst="rect">
            <a:avLst/>
          </a:prstGeom>
          <a:solidFill>
            <a:schemeClr val="bg1"/>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875363" y="39684"/>
            <a:ext cx="3775793" cy="338554"/>
          </a:xfrm>
          <a:prstGeom prst="rect">
            <a:avLst/>
          </a:prstGeom>
        </p:spPr>
        <p:txBody>
          <a:bodyPr wrap="none">
            <a:spAutoFit/>
          </a:bodyPr>
          <a:lstStyle/>
          <a:p>
            <a:r>
              <a:rPr lang="en-US" altLang="zh-CN" sz="1600" dirty="0"/>
              <a:t>2.4.3 </a:t>
            </a:r>
            <a:r>
              <a:rPr lang="zh-CN" altLang="en-US" sz="1600" dirty="0" smtClean="0"/>
              <a:t>民族传统复归</a:t>
            </a:r>
            <a:r>
              <a:rPr lang="zh-CN" altLang="en-US" sz="1600" dirty="0"/>
              <a:t>下士大夫的文化振作 </a:t>
            </a:r>
            <a:endParaRPr lang="zh-CN" altLang="en-US" sz="16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在宋代，已经成为“天下瓷都”的是（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洛阳</a:t>
            </a:r>
            <a:endParaRPr lang="zh-CN" altLang="en-US" sz="2800" dirty="0"/>
          </a:p>
          <a:p>
            <a:r>
              <a:rPr lang="en-US" altLang="zh-CN" sz="2800" dirty="0"/>
              <a:t>B:</a:t>
            </a:r>
            <a:r>
              <a:rPr lang="zh-CN" altLang="en-US" sz="2800" dirty="0"/>
              <a:t>景德镇</a:t>
            </a:r>
            <a:endParaRPr lang="zh-CN" altLang="en-US" sz="2800" dirty="0"/>
          </a:p>
          <a:p>
            <a:r>
              <a:rPr lang="en-US" altLang="zh-CN" sz="2800" dirty="0"/>
              <a:t>C:</a:t>
            </a:r>
            <a:r>
              <a:rPr lang="zh-CN" altLang="en-US" sz="2800" dirty="0"/>
              <a:t>开封</a:t>
            </a:r>
            <a:endParaRPr lang="zh-CN" altLang="en-US" sz="2800" dirty="0"/>
          </a:p>
          <a:p>
            <a:r>
              <a:rPr lang="en-US" altLang="zh-CN" sz="2800" dirty="0"/>
              <a:t>D:</a:t>
            </a:r>
            <a:r>
              <a:rPr lang="zh-CN" altLang="en-US" sz="2800" dirty="0"/>
              <a:t>扬州</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在宋代，已经成为“天下瓷都”的是</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洛阳</a:t>
            </a:r>
            <a:endParaRPr lang="zh-CN" altLang="en-US" sz="2800" dirty="0"/>
          </a:p>
          <a:p>
            <a:r>
              <a:rPr lang="en-US" altLang="zh-CN" sz="2800" dirty="0"/>
              <a:t>B:</a:t>
            </a:r>
            <a:r>
              <a:rPr lang="zh-CN" altLang="en-US" sz="2800" dirty="0"/>
              <a:t>景德镇</a:t>
            </a:r>
            <a:endParaRPr lang="zh-CN" altLang="en-US" sz="2800" dirty="0"/>
          </a:p>
          <a:p>
            <a:r>
              <a:rPr lang="en-US" altLang="zh-CN" sz="2800" dirty="0"/>
              <a:t>C:</a:t>
            </a:r>
            <a:r>
              <a:rPr lang="zh-CN" altLang="en-US" sz="2800" dirty="0"/>
              <a:t>开封</a:t>
            </a:r>
            <a:endParaRPr lang="zh-CN" altLang="en-US" sz="2800" dirty="0"/>
          </a:p>
          <a:p>
            <a:r>
              <a:rPr lang="en-US" altLang="zh-CN" sz="2800" dirty="0"/>
              <a:t>D:</a:t>
            </a:r>
            <a:r>
              <a:rPr lang="zh-CN" altLang="en-US" sz="2800" dirty="0"/>
              <a:t>扬州</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中唐以后兴旺起来的白话小说之祖是（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变文</a:t>
            </a:r>
            <a:endParaRPr lang="zh-CN" altLang="en-US" sz="2800" dirty="0"/>
          </a:p>
          <a:p>
            <a:r>
              <a:rPr lang="en-US" altLang="zh-CN" sz="2800" dirty="0"/>
              <a:t>B:</a:t>
            </a:r>
            <a:r>
              <a:rPr lang="zh-CN" altLang="en-US" sz="2800" dirty="0"/>
              <a:t>话本</a:t>
            </a:r>
            <a:endParaRPr lang="zh-CN" altLang="en-US" sz="2800" dirty="0"/>
          </a:p>
          <a:p>
            <a:r>
              <a:rPr lang="en-US" altLang="zh-CN" sz="2800" dirty="0"/>
              <a:t>C:</a:t>
            </a:r>
            <a:r>
              <a:rPr lang="zh-CN" altLang="en-US" sz="2800" dirty="0"/>
              <a:t>南戏</a:t>
            </a:r>
            <a:endParaRPr lang="zh-CN" altLang="en-US" sz="2800" dirty="0"/>
          </a:p>
          <a:p>
            <a:r>
              <a:rPr lang="en-US" altLang="zh-CN" sz="2800" dirty="0"/>
              <a:t>D:</a:t>
            </a:r>
            <a:r>
              <a:rPr lang="zh-CN" altLang="en-US" sz="2800" dirty="0"/>
              <a:t>传奇</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中唐以后兴旺起来的白话小说之祖是</a:t>
            </a:r>
            <a:r>
              <a:rPr lang="zh-CN" altLang="en-US" sz="2800" dirty="0" smtClean="0"/>
              <a:t>（</a:t>
            </a:r>
            <a:r>
              <a:rPr lang="en-US" altLang="zh-CN" sz="2800" dirty="0" smtClean="0"/>
              <a:t>B</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变文</a:t>
            </a:r>
            <a:endParaRPr lang="zh-CN" altLang="en-US" sz="2800" dirty="0"/>
          </a:p>
          <a:p>
            <a:r>
              <a:rPr lang="en-US" altLang="zh-CN" sz="2800" dirty="0"/>
              <a:t>B:</a:t>
            </a:r>
            <a:r>
              <a:rPr lang="zh-CN" altLang="en-US" sz="2800" dirty="0"/>
              <a:t>话本</a:t>
            </a:r>
            <a:endParaRPr lang="zh-CN" altLang="en-US" sz="2800" dirty="0"/>
          </a:p>
          <a:p>
            <a:r>
              <a:rPr lang="en-US" altLang="zh-CN" sz="2800" dirty="0"/>
              <a:t>C:</a:t>
            </a:r>
            <a:r>
              <a:rPr lang="zh-CN" altLang="en-US" sz="2800" dirty="0"/>
              <a:t>南戏</a:t>
            </a:r>
            <a:endParaRPr lang="zh-CN" altLang="en-US" sz="2800" dirty="0"/>
          </a:p>
          <a:p>
            <a:r>
              <a:rPr lang="en-US" altLang="zh-CN" sz="2800" dirty="0"/>
              <a:t>D:</a:t>
            </a:r>
            <a:r>
              <a:rPr lang="zh-CN" altLang="en-US" sz="2800" dirty="0"/>
              <a:t>传奇</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3010593" cy="645130"/>
          </a:xfrm>
        </p:spPr>
        <p:txBody>
          <a:bodyPr>
            <a:normAutofit/>
          </a:bodyPr>
          <a:lstStyle/>
          <a:p>
            <a:r>
              <a:rPr lang="zh-CN" altLang="en-US" dirty="0" smtClean="0"/>
              <a:t>本章结构图</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3" name="图表 2"/>
          <p:cNvGraphicFramePr/>
          <p:nvPr/>
        </p:nvGraphicFramePr>
        <p:xfrm>
          <a:off x="1022057" y="857361"/>
          <a:ext cx="10179128" cy="56449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灯片编号占位符 1"/>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25CE8-A4D9-4C72-B3B7-D1ED057FD700}" type="slidenum">
              <a:rPr lang="zh-CN" altLang="en-US" smtClean="0"/>
            </a:fld>
            <a:endParaRPr lang="zh-CN" altLang="en-US"/>
          </a:p>
        </p:txBody>
      </p:sp>
      <p:sp>
        <p:nvSpPr>
          <p:cNvPr id="6" name="等腰三角形 5"/>
          <p:cNvSpPr/>
          <p:nvPr/>
        </p:nvSpPr>
        <p:spPr>
          <a:xfrm rot="10800000">
            <a:off x="9522836" y="4219871"/>
            <a:ext cx="209650" cy="216000"/>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等线" panose="02010600030101010101" pitchFamily="2" charset="-122"/>
            </a:endParaRPr>
          </a:p>
        </p:txBody>
      </p:sp>
      <p:graphicFrame>
        <p:nvGraphicFramePr>
          <p:cNvPr id="7" name="内容占位符 3"/>
          <p:cNvGraphicFramePr/>
          <p:nvPr/>
        </p:nvGraphicFramePr>
        <p:xfrm>
          <a:off x="1228634" y="4550919"/>
          <a:ext cx="9586224" cy="509701"/>
        </p:xfrm>
        <a:graphic>
          <a:graphicData uri="http://schemas.openxmlformats.org/drawingml/2006/table">
            <a:tbl>
              <a:tblPr firstRow="1" bandRow="1">
                <a:tableStyleId>{5C22544A-7EE6-4342-B048-85BDC9FD1C3A}</a:tableStyleId>
              </a:tblPr>
              <a:tblGrid>
                <a:gridCol w="1223621"/>
                <a:gridCol w="1704109"/>
                <a:gridCol w="2086494"/>
                <a:gridCol w="2269375"/>
                <a:gridCol w="2302625"/>
              </a:tblGrid>
              <a:tr h="509701">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先秦</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秦汉</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魏晋南北朝</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kern="1200" dirty="0" smtClean="0">
                          <a:solidFill>
                            <a:schemeClr val="bg1">
                              <a:lumMod val="85000"/>
                            </a:schemeClr>
                          </a:solidFill>
                          <a:latin typeface="方正清刻本悦宋简体" panose="02000000000000000000" pitchFamily="2" charset="-122"/>
                          <a:ea typeface="方正清刻本悦宋简体" panose="02000000000000000000" pitchFamily="2" charset="-122"/>
                          <a:cs typeface="+mn-cs"/>
                        </a:rPr>
                        <a:t>隋唐两宋</a:t>
                      </a:r>
                      <a:endParaRPr lang="zh-CN" altLang="en-US" sz="2400" b="0" kern="1200" dirty="0">
                        <a:solidFill>
                          <a:schemeClr val="bg1">
                            <a:lumMod val="85000"/>
                          </a:schemeClr>
                        </a:solidFill>
                        <a:latin typeface="方正清刻本悦宋简体" panose="02000000000000000000" pitchFamily="2" charset="-122"/>
                        <a:ea typeface="方正清刻本悦宋简体" panose="02000000000000000000" pitchFamily="2"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2400" b="0" dirty="0" smtClean="0">
                          <a:solidFill>
                            <a:schemeClr val="tx1"/>
                          </a:solidFill>
                          <a:latin typeface="方正清刻本悦宋简体" panose="02000000000000000000" pitchFamily="2" charset="-122"/>
                          <a:ea typeface="方正清刻本悦宋简体" panose="02000000000000000000" pitchFamily="2" charset="-122"/>
                        </a:rPr>
                        <a:t>元明清</a:t>
                      </a:r>
                      <a:endParaRPr lang="zh-CN" altLang="en-US" sz="2400" b="0" dirty="0">
                        <a:solidFill>
                          <a:schemeClr val="tx1"/>
                        </a:solidFill>
                        <a:latin typeface="方正清刻本悦宋简体" panose="02000000000000000000" pitchFamily="2" charset="-122"/>
                        <a:ea typeface="方正清刻本悦宋简体" panose="02000000000000000000" pitchFamily="2" charset="-122"/>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8" name="文本框 7"/>
          <p:cNvSpPr txBox="1"/>
          <p:nvPr/>
        </p:nvSpPr>
        <p:spPr>
          <a:xfrm>
            <a:off x="9323330" y="1890643"/>
            <a:ext cx="2597122" cy="1938992"/>
          </a:xfrm>
          <a:prstGeom prst="rect">
            <a:avLst/>
          </a:prstGeom>
          <a:noFill/>
        </p:spPr>
        <p:txBody>
          <a:bodyPr wrap="square" rtlCol="0">
            <a:spAutoFit/>
          </a:bodyPr>
          <a:lstStyle/>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元朝</a:t>
            </a:r>
            <a:r>
              <a:rPr lang="zh-CN" altLang="en-US" sz="2000" dirty="0" smtClean="0">
                <a:latin typeface="方正苏新诗柳楷简体" panose="02000000000000000000" pitchFamily="2" charset="-122"/>
                <a:ea typeface="方正苏新诗柳楷简体" panose="02000000000000000000" pitchFamily="2" charset="-122"/>
              </a:rPr>
              <a:t>统一</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元明清三朝的</a:t>
            </a:r>
            <a:r>
              <a:rPr lang="zh-CN" altLang="en-US" sz="2000" dirty="0" smtClean="0">
                <a:latin typeface="方正苏新诗柳楷简体" panose="02000000000000000000" pitchFamily="2" charset="-122"/>
                <a:ea typeface="方正苏新诗柳楷简体" panose="02000000000000000000" pitchFamily="2" charset="-122"/>
              </a:rPr>
              <a:t>文化</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smtClean="0">
                <a:latin typeface="方正苏新诗柳楷简体" panose="02000000000000000000" pitchFamily="2" charset="-122"/>
                <a:ea typeface="方正苏新诗柳楷简体" panose="02000000000000000000" pitchFamily="2" charset="-122"/>
              </a:rPr>
              <a:t>文化</a:t>
            </a:r>
            <a:endParaRPr lang="en-US" altLang="zh-CN" sz="2000" dirty="0" smtClean="0">
              <a:latin typeface="方正苏新诗柳楷简体" panose="02000000000000000000" pitchFamily="2" charset="-122"/>
              <a:ea typeface="方正苏新诗柳楷简体" panose="02000000000000000000" pitchFamily="2" charset="-122"/>
            </a:endParaRPr>
          </a:p>
          <a:p>
            <a:pPr>
              <a:lnSpc>
                <a:spcPct val="150000"/>
              </a:lnSpc>
            </a:pPr>
            <a:r>
              <a:rPr lang="zh-CN" altLang="en-US" sz="2000" dirty="0">
                <a:latin typeface="方正苏新诗柳楷简体" panose="02000000000000000000" pitchFamily="2" charset="-122"/>
                <a:ea typeface="方正苏新诗柳楷简体" panose="02000000000000000000" pitchFamily="2" charset="-122"/>
              </a:rPr>
              <a:t>成就</a:t>
            </a:r>
            <a:endParaRPr lang="en-US" altLang="zh-CN" sz="2000" dirty="0" smtClean="0">
              <a:latin typeface="方正苏新诗柳楷简体" panose="02000000000000000000" pitchFamily="2" charset="-122"/>
              <a:ea typeface="方正苏新诗柳楷简体" panose="02000000000000000000"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5138"/>
            <a:ext cx="10515600" cy="645130"/>
          </a:xfrm>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200" y="1189822"/>
            <a:ext cx="7507778" cy="4987141"/>
          </a:xfrm>
        </p:spPr>
        <p:txBody>
          <a:bodyPr>
            <a:normAutofit/>
          </a:bodyPr>
          <a:lstStyle/>
          <a:p>
            <a:r>
              <a:rPr lang="en-US" altLang="zh-CN" sz="2400" dirty="0" smtClean="0">
                <a:latin typeface="+mj-ea"/>
                <a:ea typeface="+mj-ea"/>
              </a:rPr>
              <a:t>2.2.1</a:t>
            </a:r>
            <a:r>
              <a:rPr lang="zh-CN" altLang="en-US" sz="2400" dirty="0" smtClean="0">
                <a:latin typeface="+mj-ea"/>
                <a:ea typeface="+mj-ea"/>
              </a:rPr>
              <a:t>：</a:t>
            </a:r>
            <a:r>
              <a:rPr lang="zh-CN" altLang="en-US" sz="2400" dirty="0">
                <a:latin typeface="+mj-ea"/>
                <a:ea typeface="+mj-ea"/>
              </a:rPr>
              <a:t>外交</a:t>
            </a:r>
            <a:endParaRPr lang="en-US" altLang="zh-CN" sz="2400" dirty="0">
              <a:latin typeface="+mj-ea"/>
              <a:ea typeface="+mj-ea"/>
            </a:endParaRPr>
          </a:p>
          <a:p>
            <a:r>
              <a:rPr lang="en-US" altLang="zh-CN" sz="2400" dirty="0" smtClean="0">
                <a:latin typeface="+mj-ea"/>
                <a:ea typeface="+mj-ea"/>
              </a:rPr>
              <a:t>2.2.1.2</a:t>
            </a:r>
            <a:r>
              <a:rPr lang="zh-CN" altLang="en-US" sz="2400" dirty="0" smtClean="0">
                <a:latin typeface="+mj-ea"/>
                <a:ea typeface="+mj-ea"/>
              </a:rPr>
              <a:t>、</a:t>
            </a:r>
            <a:r>
              <a:rPr lang="zh-CN" altLang="zh-CN" sz="2400" dirty="0">
                <a:latin typeface="+mj-ea"/>
                <a:ea typeface="+mj-ea"/>
              </a:rPr>
              <a:t>对匈奴的战争</a:t>
            </a:r>
            <a:r>
              <a:rPr lang="en-US" altLang="zh-CN" sz="2400" dirty="0">
                <a:latin typeface="+mj-ea"/>
                <a:ea typeface="+mj-ea"/>
              </a:rPr>
              <a:t> </a:t>
            </a:r>
            <a:endParaRPr lang="zh-CN" altLang="zh-CN" sz="2400" dirty="0">
              <a:latin typeface="+mj-ea"/>
              <a:ea typeface="+mj-ea"/>
            </a:endParaRPr>
          </a:p>
          <a:p>
            <a:pPr marL="457200" indent="-457200">
              <a:buFont typeface="+mj-lt"/>
              <a:buAutoNum type="arabicPeriod"/>
            </a:pPr>
            <a:r>
              <a:rPr lang="zh-CN" altLang="zh-CN" dirty="0" smtClean="0"/>
              <a:t>西汉王朝</a:t>
            </a:r>
            <a:r>
              <a:rPr lang="zh-CN" altLang="en-US" dirty="0" smtClean="0"/>
              <a:t>武帝之前，一直</a:t>
            </a:r>
            <a:r>
              <a:rPr lang="zh-CN" altLang="zh-CN" dirty="0" smtClean="0"/>
              <a:t>对</a:t>
            </a:r>
            <a:r>
              <a:rPr lang="zh-CN" altLang="zh-CN" dirty="0"/>
              <a:t>匈奴政权采取忍让的</a:t>
            </a:r>
            <a:r>
              <a:rPr lang="zh-CN" altLang="zh-CN" b="1" u="sng" dirty="0">
                <a:solidFill>
                  <a:schemeClr val="accent5"/>
                </a:solidFill>
              </a:rPr>
              <a:t>“和亲”</a:t>
            </a:r>
            <a:r>
              <a:rPr lang="zh-CN" altLang="zh-CN" dirty="0" smtClean="0"/>
              <a:t>政策。</a:t>
            </a:r>
            <a:endParaRPr lang="zh-CN" altLang="zh-CN" dirty="0"/>
          </a:p>
          <a:p>
            <a:pPr marL="457200" indent="-457200">
              <a:buFont typeface="+mj-lt"/>
              <a:buAutoNum type="arabicPeriod"/>
            </a:pPr>
            <a:r>
              <a:rPr lang="zh-CN" altLang="zh-CN" b="1" u="sng" dirty="0">
                <a:solidFill>
                  <a:schemeClr val="accent5"/>
                </a:solidFill>
              </a:rPr>
              <a:t>汉武帝</a:t>
            </a:r>
            <a:r>
              <a:rPr lang="zh-CN" altLang="en-US" dirty="0" smtClean="0"/>
              <a:t>朝对匈奴</a:t>
            </a:r>
            <a:r>
              <a:rPr lang="zh-CN" altLang="en-US" dirty="0"/>
              <a:t>发起</a:t>
            </a:r>
            <a:r>
              <a:rPr lang="zh-CN" altLang="zh-CN" dirty="0" smtClean="0"/>
              <a:t>三次</a:t>
            </a:r>
            <a:r>
              <a:rPr lang="zh-CN" altLang="zh-CN" dirty="0"/>
              <a:t>战役，迫使匈奴向西北边远地区迁徙，基本解除了匈奴对汉西北地区的威胁</a:t>
            </a:r>
            <a:r>
              <a:rPr lang="zh-CN" altLang="zh-CN" dirty="0" smtClean="0"/>
              <a:t>。</a:t>
            </a:r>
            <a:endParaRPr lang="en-US" altLang="zh-CN" dirty="0" smtClean="0"/>
          </a:p>
          <a:p>
            <a:r>
              <a:rPr lang="zh-CN" altLang="en-US" sz="2400" dirty="0">
                <a:latin typeface="+mj-ea"/>
                <a:ea typeface="+mj-ea"/>
              </a:rPr>
              <a:t>二、</a:t>
            </a:r>
            <a:r>
              <a:rPr lang="zh-CN" altLang="zh-CN" sz="2400" dirty="0">
                <a:latin typeface="+mj-ea"/>
                <a:ea typeface="+mj-ea"/>
              </a:rPr>
              <a:t>“四海一家”的“大一统”意识</a:t>
            </a:r>
            <a:r>
              <a:rPr lang="zh-CN" altLang="zh-CN" dirty="0"/>
              <a:t>（</a:t>
            </a:r>
            <a:r>
              <a:rPr lang="en-US" altLang="zh-CN" dirty="0"/>
              <a:t>1010</a:t>
            </a:r>
            <a:r>
              <a:rPr lang="zh-CN" altLang="zh-CN" dirty="0"/>
              <a:t>名）</a:t>
            </a:r>
            <a:r>
              <a:rPr lang="zh-CN" altLang="en-US" dirty="0"/>
              <a:t>：</a:t>
            </a:r>
            <a:endParaRPr lang="en-US" altLang="zh-CN" dirty="0"/>
          </a:p>
          <a:p>
            <a:pPr marL="457200" indent="-457200">
              <a:buFont typeface="+mj-lt"/>
              <a:buAutoNum type="arabicPeriod"/>
            </a:pPr>
            <a:r>
              <a:rPr lang="zh-CN" altLang="en-US" dirty="0"/>
              <a:t>是</a:t>
            </a:r>
            <a:r>
              <a:rPr lang="zh-CN" altLang="en-US" b="1" u="sng" dirty="0">
                <a:solidFill>
                  <a:schemeClr val="accent5"/>
                </a:solidFill>
              </a:rPr>
              <a:t>西周</a:t>
            </a:r>
            <a:r>
              <a:rPr lang="zh-CN" altLang="en-US" dirty="0"/>
              <a:t>以来就已成就的国家观念。</a:t>
            </a:r>
            <a:endParaRPr lang="zh-CN" altLang="en-US" dirty="0"/>
          </a:p>
          <a:p>
            <a:pPr marL="457200" indent="-457200">
              <a:buFont typeface="+mj-lt"/>
              <a:buAutoNum type="arabicPeriod"/>
            </a:pPr>
            <a:r>
              <a:rPr lang="zh-CN" altLang="en-US" dirty="0"/>
              <a:t>启发着强大的秦汉帝国不断地经略四方。</a:t>
            </a:r>
            <a:endParaRPr lang="zh-CN" altLang="en-US" dirty="0"/>
          </a:p>
          <a:p>
            <a:pPr marL="457200" indent="-457200">
              <a:buFont typeface="+mj-lt"/>
              <a:buAutoNum type="arabicPeriod"/>
            </a:pPr>
            <a:r>
              <a:rPr lang="zh-CN" altLang="en-US" dirty="0"/>
              <a:t>中原王朝以暴力为手段，打破了边地的沉寂，把广阔地域上各古老的人群联系在一起，形成新的民族融合，共同前进</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7" name="圆角矩形 6"/>
          <p:cNvSpPr/>
          <p:nvPr/>
        </p:nvSpPr>
        <p:spPr>
          <a:xfrm>
            <a:off x="4117609" y="1867033"/>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8" name="圆角矩形 7"/>
          <p:cNvSpPr/>
          <p:nvPr/>
        </p:nvSpPr>
        <p:spPr>
          <a:xfrm>
            <a:off x="7160028" y="3803648"/>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9" name="组合 4"/>
          <p:cNvGrpSpPr/>
          <p:nvPr/>
        </p:nvGrpSpPr>
        <p:grpSpPr>
          <a:xfrm>
            <a:off x="6892897" y="436793"/>
            <a:ext cx="5299101" cy="902534"/>
            <a:chOff x="4019743" y="2829603"/>
            <a:chExt cx="1359888" cy="2552642"/>
          </a:xfrm>
        </p:grpSpPr>
        <p:sp>
          <p:nvSpPr>
            <p:cNvPr id="10"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2"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5" name="矩形 14"/>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6" name="矩形 15"/>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0" y="-59526"/>
            <a:ext cx="3126176" cy="338554"/>
          </a:xfrm>
          <a:prstGeom prst="rect">
            <a:avLst/>
          </a:prstGeom>
        </p:spPr>
        <p:txBody>
          <a:bodyPr wrap="none">
            <a:spAutoFit/>
          </a:bodyPr>
          <a:lstStyle/>
          <a:p>
            <a:r>
              <a:rPr lang="en-US" altLang="zh-CN" sz="1600" dirty="0"/>
              <a:t>2.2.1.2 </a:t>
            </a:r>
            <a:r>
              <a:rPr lang="zh-CN" altLang="en-US" sz="1600" dirty="0"/>
              <a:t>对匈奴的战争及开通西域</a:t>
            </a:r>
            <a:endParaRPr lang="zh-CN" altLang="en-US" sz="16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a:t>
            </a:r>
            <a:r>
              <a:rPr lang="zh-CN" altLang="en-US" dirty="0" smtClean="0"/>
              <a:t> </a:t>
            </a:r>
            <a:r>
              <a:rPr lang="zh-CN" altLang="en-US" dirty="0"/>
              <a:t>元明清：中国文化的衰变期</a:t>
            </a:r>
            <a:endParaRPr lang="zh-CN" altLang="en-US" dirty="0"/>
          </a:p>
        </p:txBody>
      </p:sp>
      <p:sp>
        <p:nvSpPr>
          <p:cNvPr id="3" name="内容占位符 2"/>
          <p:cNvSpPr>
            <a:spLocks noGrp="1"/>
          </p:cNvSpPr>
          <p:nvPr>
            <p:ph idx="1"/>
          </p:nvPr>
        </p:nvSpPr>
        <p:spPr/>
        <p:txBody>
          <a:bodyPr>
            <a:normAutofit/>
          </a:bodyPr>
          <a:lstStyle/>
          <a:p>
            <a:r>
              <a:rPr lang="en-US" altLang="zh-CN" sz="2400" dirty="0" smtClean="0">
                <a:latin typeface="+mj-ea"/>
                <a:ea typeface="+mj-ea"/>
              </a:rPr>
              <a:t>2.5.1</a:t>
            </a:r>
            <a:r>
              <a:rPr lang="zh-CN" altLang="en-US" sz="2400" dirty="0" smtClean="0">
                <a:latin typeface="+mj-ea"/>
                <a:ea typeface="+mj-ea"/>
              </a:rPr>
              <a:t>：</a:t>
            </a:r>
            <a:r>
              <a:rPr lang="zh-CN" altLang="zh-CN" sz="2400" dirty="0">
                <a:latin typeface="+mj-ea"/>
                <a:ea typeface="+mj-ea"/>
              </a:rPr>
              <a:t>元朝统一对中国文化的影响 </a:t>
            </a:r>
            <a:r>
              <a:rPr lang="en-US" altLang="zh-CN" sz="2400" dirty="0">
                <a:latin typeface="+mj-ea"/>
                <a:ea typeface="+mj-ea"/>
              </a:rPr>
              <a:t>P98  </a:t>
            </a:r>
            <a:endParaRPr lang="zh-CN" altLang="zh-CN" sz="2400" dirty="0">
              <a:latin typeface="+mj-ea"/>
              <a:ea typeface="+mj-ea"/>
            </a:endParaRPr>
          </a:p>
          <a:p>
            <a:r>
              <a:rPr lang="en-US" altLang="zh-CN" sz="2400" dirty="0" smtClean="0">
                <a:latin typeface="+mj-ea"/>
                <a:ea typeface="+mj-ea"/>
              </a:rPr>
              <a:t>2.5.1.1</a:t>
            </a:r>
            <a:r>
              <a:rPr lang="zh-CN" altLang="en-US" sz="2400" dirty="0" smtClean="0">
                <a:latin typeface="+mj-ea"/>
                <a:ea typeface="+mj-ea"/>
              </a:rPr>
              <a:t>、</a:t>
            </a:r>
            <a:r>
              <a:rPr lang="zh-CN" altLang="zh-CN" sz="2400" dirty="0">
                <a:latin typeface="+mj-ea"/>
                <a:ea typeface="+mj-ea"/>
              </a:rPr>
              <a:t>民族压迫性</a:t>
            </a:r>
            <a:r>
              <a:rPr lang="zh-CN" altLang="en-US" sz="2400" dirty="0">
                <a:latin typeface="+mj-ea"/>
                <a:ea typeface="+mj-ea"/>
              </a:rPr>
              <a:t>的等级</a:t>
            </a:r>
            <a:r>
              <a:rPr lang="zh-CN" altLang="en-US" sz="2400" dirty="0" smtClean="0">
                <a:latin typeface="+mj-ea"/>
                <a:ea typeface="+mj-ea"/>
              </a:rPr>
              <a:t>划分</a:t>
            </a:r>
            <a:r>
              <a:rPr lang="zh-CN" altLang="en-US" dirty="0" smtClean="0">
                <a:solidFill>
                  <a:srgbClr val="4472C4"/>
                </a:solidFill>
              </a:rPr>
              <a:t>★</a:t>
            </a:r>
            <a:r>
              <a:rPr lang="zh-CN" altLang="en-US" dirty="0">
                <a:solidFill>
                  <a:srgbClr val="4472C4"/>
                </a:solidFill>
              </a:rPr>
              <a:t>★</a:t>
            </a:r>
            <a:endParaRPr lang="en-US" altLang="zh-CN" dirty="0" smtClean="0"/>
          </a:p>
          <a:p>
            <a:pPr marL="457200" indent="-457200">
              <a:buFont typeface="+mj-lt"/>
              <a:buAutoNum type="arabicPeriod"/>
            </a:pPr>
            <a:r>
              <a:rPr lang="zh-CN" altLang="zh-CN" b="1" u="sng" dirty="0" smtClean="0">
                <a:solidFill>
                  <a:schemeClr val="accent5"/>
                </a:solidFill>
              </a:rPr>
              <a:t>一等</a:t>
            </a:r>
            <a:r>
              <a:rPr lang="zh-CN" altLang="zh-CN" b="1" u="sng" dirty="0">
                <a:solidFill>
                  <a:schemeClr val="accent5"/>
                </a:solidFill>
              </a:rPr>
              <a:t>人</a:t>
            </a:r>
            <a:r>
              <a:rPr lang="zh-CN" altLang="zh-CN" dirty="0"/>
              <a:t>是</a:t>
            </a:r>
            <a:r>
              <a:rPr lang="zh-CN" altLang="zh-CN" b="1" u="sng" dirty="0">
                <a:solidFill>
                  <a:schemeClr val="accent5"/>
                </a:solidFill>
              </a:rPr>
              <a:t>蒙古人</a:t>
            </a:r>
            <a:r>
              <a:rPr lang="zh-CN" altLang="zh-CN" dirty="0"/>
              <a:t>，是征服者、主人</a:t>
            </a:r>
            <a:r>
              <a:rPr lang="zh-CN" altLang="zh-CN" dirty="0" smtClean="0"/>
              <a:t>。</a:t>
            </a:r>
            <a:endParaRPr lang="en-US" altLang="zh-CN" dirty="0" smtClean="0"/>
          </a:p>
          <a:p>
            <a:pPr marL="457200" indent="-457200">
              <a:buFont typeface="+mj-lt"/>
              <a:buAutoNum type="arabicPeriod"/>
            </a:pPr>
            <a:r>
              <a:rPr lang="zh-CN" altLang="zh-CN" b="1" u="sng" dirty="0">
                <a:solidFill>
                  <a:schemeClr val="accent5"/>
                </a:solidFill>
              </a:rPr>
              <a:t>二等人</a:t>
            </a:r>
            <a:r>
              <a:rPr lang="zh-CN" altLang="zh-CN" dirty="0"/>
              <a:t>是</a:t>
            </a:r>
            <a:r>
              <a:rPr lang="zh-CN" altLang="zh-CN" b="1" u="sng" dirty="0">
                <a:solidFill>
                  <a:schemeClr val="accent5"/>
                </a:solidFill>
              </a:rPr>
              <a:t>色目人</a:t>
            </a:r>
            <a:r>
              <a:rPr lang="zh-CN" altLang="zh-CN" dirty="0"/>
              <a:t>，包括西北人、西域人乃至欧洲人</a:t>
            </a:r>
            <a:r>
              <a:rPr lang="zh-CN" altLang="zh-CN" dirty="0" smtClean="0"/>
              <a:t>。</a:t>
            </a:r>
            <a:endParaRPr lang="en-US" altLang="zh-CN" dirty="0" smtClean="0"/>
          </a:p>
          <a:p>
            <a:pPr marL="457200" indent="-457200">
              <a:buFont typeface="+mj-lt"/>
              <a:buAutoNum type="arabicPeriod"/>
            </a:pPr>
            <a:r>
              <a:rPr lang="zh-CN" altLang="zh-CN" b="1" u="sng" dirty="0">
                <a:solidFill>
                  <a:schemeClr val="accent5"/>
                </a:solidFill>
              </a:rPr>
              <a:t>三等人</a:t>
            </a:r>
            <a:r>
              <a:rPr lang="zh-CN" altLang="zh-CN" dirty="0"/>
              <a:t>是</a:t>
            </a:r>
            <a:r>
              <a:rPr lang="zh-CN" altLang="zh-CN" b="1" u="sng" dirty="0">
                <a:solidFill>
                  <a:schemeClr val="accent5"/>
                </a:solidFill>
              </a:rPr>
              <a:t>汉人</a:t>
            </a:r>
            <a:r>
              <a:rPr lang="zh-CN" altLang="zh-CN" dirty="0"/>
              <a:t>，包括汉族人和原来辽国、金国的契丹人、女真人及高丽人</a:t>
            </a:r>
            <a:r>
              <a:rPr lang="zh-CN" altLang="zh-CN" dirty="0" smtClean="0"/>
              <a:t>等</a:t>
            </a:r>
            <a:r>
              <a:rPr lang="zh-CN" altLang="en-US" dirty="0" smtClean="0"/>
              <a:t>。</a:t>
            </a:r>
            <a:endParaRPr lang="en-US" altLang="zh-CN" dirty="0" smtClean="0"/>
          </a:p>
          <a:p>
            <a:pPr marL="457200" indent="-457200">
              <a:buFont typeface="+mj-lt"/>
              <a:buAutoNum type="arabicPeriod"/>
            </a:pPr>
            <a:r>
              <a:rPr lang="zh-CN" altLang="zh-CN" b="1" u="sng" dirty="0">
                <a:solidFill>
                  <a:schemeClr val="accent5"/>
                </a:solidFill>
              </a:rPr>
              <a:t>四等人</a:t>
            </a:r>
            <a:r>
              <a:rPr lang="zh-CN" altLang="zh-CN" dirty="0"/>
              <a:t>是</a:t>
            </a:r>
            <a:r>
              <a:rPr lang="zh-CN" altLang="zh-CN" b="1" u="sng" dirty="0">
                <a:solidFill>
                  <a:schemeClr val="accent5"/>
                </a:solidFill>
              </a:rPr>
              <a:t>南人</a:t>
            </a:r>
            <a:r>
              <a:rPr lang="zh-CN" altLang="zh-CN" dirty="0"/>
              <a:t>，南方最后被征服的汉族和其他民族，是地位最低下的一等</a:t>
            </a:r>
            <a:r>
              <a:rPr lang="zh-CN" altLang="zh-CN" dirty="0" smtClean="0"/>
              <a:t>。</a:t>
            </a:r>
            <a:endParaRPr lang="en-US" altLang="zh-CN" dirty="0" smtClean="0"/>
          </a:p>
          <a:p>
            <a:r>
              <a:rPr lang="zh-CN" altLang="en-US" sz="2400" dirty="0">
                <a:latin typeface="+mj-ea"/>
                <a:ea typeface="+mj-ea"/>
              </a:rPr>
              <a:t>二、民族融合</a:t>
            </a:r>
            <a:endParaRPr lang="en-US" altLang="zh-CN" sz="2400" dirty="0">
              <a:latin typeface="+mj-ea"/>
              <a:ea typeface="+mj-ea"/>
            </a:endParaRPr>
          </a:p>
          <a:p>
            <a:pPr marL="457200" indent="-457200">
              <a:buFont typeface="+mj-lt"/>
              <a:buAutoNum type="arabicPeriod"/>
            </a:pPr>
            <a:r>
              <a:rPr lang="zh-CN" altLang="en-US" dirty="0"/>
              <a:t>辽</a:t>
            </a:r>
            <a:r>
              <a:rPr lang="zh-CN" altLang="en-US" dirty="0" smtClean="0"/>
              <a:t>金与汉族融合</a:t>
            </a:r>
            <a:endParaRPr lang="en-US" altLang="zh-CN" dirty="0" smtClean="0"/>
          </a:p>
          <a:p>
            <a:pPr marL="457200" indent="-457200">
              <a:buFont typeface="+mj-lt"/>
              <a:buAutoNum type="arabicPeriod"/>
            </a:pPr>
            <a:r>
              <a:rPr lang="zh-CN" altLang="en-US" dirty="0" smtClean="0"/>
              <a:t>元朝蒙古人在元朝崩溃后改成汉姓</a:t>
            </a:r>
            <a:endParaRPr lang="en-US" altLang="zh-CN" dirty="0" smtClean="0"/>
          </a:p>
          <a:p>
            <a:pPr marL="457200" indent="-457200">
              <a:buFont typeface="+mj-lt"/>
              <a:buAutoNum type="arabicPeriod"/>
            </a:pPr>
            <a:r>
              <a:rPr lang="zh-CN" altLang="en-US" b="1" u="sng" dirty="0">
                <a:solidFill>
                  <a:schemeClr val="accent5"/>
                </a:solidFill>
              </a:rPr>
              <a:t>色目人</a:t>
            </a:r>
            <a:r>
              <a:rPr lang="zh-CN" altLang="en-US" dirty="0" smtClean="0"/>
              <a:t>形成新的民族</a:t>
            </a:r>
            <a:r>
              <a:rPr lang="en-US" altLang="zh-CN" dirty="0" smtClean="0"/>
              <a:t>-</a:t>
            </a:r>
            <a:r>
              <a:rPr lang="zh-CN" altLang="en-US" b="1" u="sng" dirty="0" smtClean="0">
                <a:solidFill>
                  <a:schemeClr val="accent5"/>
                </a:solidFill>
              </a:rPr>
              <a:t>回族</a:t>
            </a:r>
            <a:r>
              <a:rPr lang="zh-CN" altLang="en-US" dirty="0">
                <a:solidFill>
                  <a:srgbClr val="4472C4"/>
                </a:solidFill>
              </a:rPr>
              <a:t>★</a:t>
            </a:r>
            <a:endParaRPr lang="zh-CN" altLang="zh-CN" b="1" u="sng" dirty="0">
              <a:solidFill>
                <a:schemeClr val="accent5"/>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6357516" y="1858887"/>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sp>
        <p:nvSpPr>
          <p:cNvPr id="6" name="圆角矩形 5"/>
          <p:cNvSpPr/>
          <p:nvPr/>
        </p:nvSpPr>
        <p:spPr>
          <a:xfrm>
            <a:off x="4716086" y="5668140"/>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7" name="组合 4"/>
          <p:cNvGrpSpPr/>
          <p:nvPr/>
        </p:nvGrpSpPr>
        <p:grpSpPr>
          <a:xfrm>
            <a:off x="6892897" y="436793"/>
            <a:ext cx="5299101" cy="902534"/>
            <a:chOff x="4019743" y="2829603"/>
            <a:chExt cx="1359888" cy="2552642"/>
          </a:xfrm>
        </p:grpSpPr>
        <p:sp>
          <p:nvSpPr>
            <p:cNvPr id="8"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9"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0"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1" name="矩形 10"/>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8014907" y="1358485"/>
            <a:ext cx="326243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690367" y="148933"/>
            <a:ext cx="2715808" cy="338554"/>
          </a:xfrm>
          <a:prstGeom prst="rect">
            <a:avLst/>
          </a:prstGeom>
        </p:spPr>
        <p:txBody>
          <a:bodyPr wrap="none">
            <a:spAutoFit/>
          </a:bodyPr>
          <a:lstStyle/>
          <a:p>
            <a:r>
              <a:rPr lang="en-US" altLang="zh-CN" sz="1600" dirty="0"/>
              <a:t>2.5.1.1 </a:t>
            </a:r>
            <a:r>
              <a:rPr lang="zh-CN" altLang="en-US" sz="1600" dirty="0"/>
              <a:t>元朝统一及民族融合</a:t>
            </a:r>
            <a:endParaRPr lang="zh-CN" altLang="en-US" sz="1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a:t>
            </a:r>
            <a:r>
              <a:rPr lang="zh-CN" altLang="en-US" dirty="0" smtClean="0"/>
              <a:t> </a:t>
            </a:r>
            <a:r>
              <a:rPr lang="zh-CN" altLang="en-US" dirty="0"/>
              <a:t>元明清：中国文化的衰变期</a:t>
            </a:r>
            <a:endParaRPr lang="zh-CN" altLang="en-US" dirty="0"/>
          </a:p>
        </p:txBody>
      </p:sp>
      <p:sp>
        <p:nvSpPr>
          <p:cNvPr id="3" name="内容占位符 2"/>
          <p:cNvSpPr>
            <a:spLocks noGrp="1"/>
          </p:cNvSpPr>
          <p:nvPr>
            <p:ph idx="1"/>
          </p:nvPr>
        </p:nvSpPr>
        <p:spPr/>
        <p:txBody>
          <a:bodyPr>
            <a:normAutofit/>
          </a:bodyPr>
          <a:lstStyle/>
          <a:p>
            <a:r>
              <a:rPr lang="en-US" altLang="zh-CN" sz="2400" dirty="0" smtClean="0">
                <a:latin typeface="+mj-ea"/>
                <a:ea typeface="+mj-ea"/>
              </a:rPr>
              <a:t>2.5.1.2</a:t>
            </a:r>
            <a:r>
              <a:rPr lang="zh-CN" altLang="en-US" sz="2400" dirty="0" smtClean="0">
                <a:latin typeface="+mj-ea"/>
                <a:ea typeface="+mj-ea"/>
              </a:rPr>
              <a:t>、</a:t>
            </a:r>
            <a:r>
              <a:rPr lang="zh-CN" altLang="en-US" sz="2400" dirty="0">
                <a:latin typeface="+mj-ea"/>
                <a:ea typeface="+mj-ea"/>
              </a:rPr>
              <a:t>元朝的世界性</a:t>
            </a:r>
            <a:r>
              <a:rPr lang="zh-CN" altLang="en-US" sz="2400" dirty="0" smtClean="0">
                <a:latin typeface="+mj-ea"/>
                <a:ea typeface="+mj-ea"/>
              </a:rPr>
              <a:t>开放</a:t>
            </a:r>
            <a:r>
              <a:rPr lang="zh-CN" altLang="en-US" sz="2400" dirty="0">
                <a:solidFill>
                  <a:srgbClr val="4472C4"/>
                </a:solidFill>
              </a:rPr>
              <a:t>★</a:t>
            </a:r>
            <a:endParaRPr lang="en-US" altLang="zh-CN" sz="2400" dirty="0">
              <a:latin typeface="+mj-ea"/>
              <a:ea typeface="+mj-ea"/>
            </a:endParaRPr>
          </a:p>
          <a:p>
            <a:pPr marL="457200" indent="-457200">
              <a:lnSpc>
                <a:spcPct val="250000"/>
              </a:lnSpc>
              <a:buFont typeface="+mj-lt"/>
              <a:buAutoNum type="arabicPeriod"/>
            </a:pPr>
            <a:r>
              <a:rPr lang="zh-CN" altLang="en-US" b="1" u="sng" dirty="0">
                <a:solidFill>
                  <a:schemeClr val="accent5"/>
                </a:solidFill>
              </a:rPr>
              <a:t>古丝绸之路</a:t>
            </a:r>
            <a:r>
              <a:rPr lang="zh-CN" altLang="en-US" dirty="0"/>
              <a:t>成为中国当时参与世界经济流通的媒介。 </a:t>
            </a:r>
            <a:endParaRPr lang="en-US" altLang="zh-CN" dirty="0" smtClean="0"/>
          </a:p>
          <a:p>
            <a:pPr marL="457200" indent="-457200">
              <a:lnSpc>
                <a:spcPct val="250000"/>
              </a:lnSpc>
              <a:buFont typeface="+mj-lt"/>
              <a:buAutoNum type="arabicPeriod"/>
            </a:pPr>
            <a:r>
              <a:rPr lang="en-US" altLang="zh-CN" dirty="0" smtClean="0"/>
              <a:t>1291 </a:t>
            </a:r>
            <a:r>
              <a:rPr lang="zh-CN" altLang="en-US" dirty="0"/>
              <a:t>年</a:t>
            </a:r>
            <a:r>
              <a:rPr lang="en-US" altLang="zh-CN" dirty="0"/>
              <a:t>, </a:t>
            </a:r>
            <a:r>
              <a:rPr lang="zh-CN" altLang="en-US" dirty="0"/>
              <a:t>意大利</a:t>
            </a:r>
            <a:r>
              <a:rPr lang="zh-CN" altLang="en-US" b="1" u="sng" dirty="0">
                <a:solidFill>
                  <a:schemeClr val="accent5"/>
                </a:solidFill>
              </a:rPr>
              <a:t>方济各会士孟德高维诺</a:t>
            </a:r>
            <a:r>
              <a:rPr lang="zh-CN" altLang="en-US" dirty="0"/>
              <a:t>乘船到达泉州</a:t>
            </a:r>
            <a:r>
              <a:rPr lang="en-US" altLang="zh-CN" dirty="0"/>
              <a:t>, </a:t>
            </a:r>
            <a:r>
              <a:rPr lang="zh-CN" altLang="en-US" dirty="0" smtClean="0"/>
              <a:t>是</a:t>
            </a:r>
            <a:r>
              <a:rPr lang="zh-CN" altLang="en-US" dirty="0"/>
              <a:t>基督教在中国传教的先驱人物 。 </a:t>
            </a:r>
            <a:endParaRPr lang="en-US" altLang="zh-CN" dirty="0" smtClean="0"/>
          </a:p>
          <a:p>
            <a:pPr marL="457200" indent="-457200">
              <a:lnSpc>
                <a:spcPct val="250000"/>
              </a:lnSpc>
              <a:buFont typeface="+mj-lt"/>
              <a:buAutoNum type="arabicPeriod"/>
            </a:pPr>
            <a:r>
              <a:rPr lang="zh-CN" altLang="en-US" dirty="0" smtClean="0"/>
              <a:t>另</a:t>
            </a:r>
            <a:r>
              <a:rPr lang="zh-CN" altLang="en-US" dirty="0"/>
              <a:t>一位意大利的</a:t>
            </a:r>
            <a:r>
              <a:rPr lang="zh-CN" altLang="en-US" b="1" u="sng" dirty="0">
                <a:solidFill>
                  <a:schemeClr val="accent5"/>
                </a:solidFill>
              </a:rPr>
              <a:t>方济各会士鄂多立克</a:t>
            </a:r>
            <a:r>
              <a:rPr lang="zh-CN" altLang="en-US" dirty="0"/>
              <a:t>也曾到达北京</a:t>
            </a:r>
            <a:r>
              <a:rPr lang="en-US" altLang="zh-CN" dirty="0"/>
              <a:t>, </a:t>
            </a:r>
            <a:r>
              <a:rPr lang="zh-CN" altLang="en-US" dirty="0"/>
              <a:t>在那里建立</a:t>
            </a:r>
            <a:r>
              <a:rPr lang="zh-CN" altLang="en-US" dirty="0" smtClean="0"/>
              <a:t>教堂</a:t>
            </a:r>
            <a:endParaRPr lang="en-US" altLang="zh-CN" dirty="0" smtClean="0"/>
          </a:p>
          <a:p>
            <a:pPr marL="457200" indent="-457200">
              <a:lnSpc>
                <a:spcPct val="250000"/>
              </a:lnSpc>
              <a:buFont typeface="+mj-lt"/>
              <a:buAutoNum type="arabicPeriod"/>
            </a:pPr>
            <a:r>
              <a:rPr lang="zh-CN" altLang="en-US" dirty="0" smtClean="0"/>
              <a:t>威尼斯</a:t>
            </a:r>
            <a:r>
              <a:rPr lang="zh-CN" altLang="en-US" dirty="0"/>
              <a:t>的</a:t>
            </a:r>
            <a:r>
              <a:rPr lang="zh-CN" altLang="en-US" dirty="0" smtClean="0"/>
              <a:t>商人</a:t>
            </a:r>
            <a:r>
              <a:rPr lang="zh-CN" altLang="en-US" b="1" u="sng" dirty="0">
                <a:solidFill>
                  <a:schemeClr val="accent5"/>
                </a:solidFill>
              </a:rPr>
              <a:t>马可波罗</a:t>
            </a:r>
            <a:r>
              <a:rPr lang="zh-CN" altLang="en-US" dirty="0" smtClean="0"/>
              <a:t> 被任命为扬州官员</a:t>
            </a:r>
            <a:r>
              <a:rPr lang="en-US" altLang="zh-CN" dirty="0" smtClean="0"/>
              <a:t>,</a:t>
            </a:r>
            <a:r>
              <a:rPr lang="zh-CN" altLang="en-US" dirty="0" smtClean="0"/>
              <a:t>写</a:t>
            </a:r>
            <a:r>
              <a:rPr lang="zh-CN" altLang="en-US" dirty="0"/>
              <a:t>下了著名的 </a:t>
            </a:r>
            <a:r>
              <a:rPr lang="en-US" altLang="zh-CN" dirty="0"/>
              <a:t>《</a:t>
            </a:r>
            <a:r>
              <a:rPr lang="zh-CN" altLang="en-US" dirty="0"/>
              <a:t>马可波罗游记</a:t>
            </a:r>
            <a:r>
              <a:rPr lang="en-US" altLang="zh-CN" dirty="0"/>
              <a:t>》 </a:t>
            </a:r>
            <a:endParaRPr lang="en-US" altLang="zh-CN" dirty="0" smtClean="0"/>
          </a:p>
          <a:p>
            <a:pPr marL="457200" indent="-457200">
              <a:lnSpc>
                <a:spcPct val="250000"/>
              </a:lnSpc>
              <a:buFont typeface="+mj-lt"/>
              <a:buAutoNum type="arabicPeriod"/>
            </a:pPr>
            <a:r>
              <a:rPr lang="zh-CN" altLang="en-US" dirty="0" smtClean="0"/>
              <a:t>忽必烈</a:t>
            </a:r>
            <a:r>
              <a:rPr lang="zh-CN" altLang="en-US" dirty="0"/>
              <a:t>奉西藏</a:t>
            </a:r>
            <a:r>
              <a:rPr lang="zh-CN" altLang="en-US" b="1" u="sng" dirty="0">
                <a:solidFill>
                  <a:schemeClr val="accent5"/>
                </a:solidFill>
              </a:rPr>
              <a:t>僧人八思巴</a:t>
            </a:r>
            <a:r>
              <a:rPr lang="zh-CN" altLang="en-US" dirty="0"/>
              <a:t>为国师</a:t>
            </a:r>
            <a:r>
              <a:rPr lang="en-US" altLang="zh-CN" dirty="0"/>
              <a:t>, </a:t>
            </a:r>
            <a:r>
              <a:rPr lang="zh-CN" altLang="en-US" dirty="0"/>
              <a:t>又设宣政院</a:t>
            </a:r>
            <a:r>
              <a:rPr lang="en-US" altLang="zh-CN" dirty="0"/>
              <a:t>, </a:t>
            </a:r>
            <a:r>
              <a:rPr lang="zh-CN" altLang="en-US" dirty="0"/>
              <a:t>管理全国佛教及西藏地区</a:t>
            </a:r>
            <a:r>
              <a:rPr lang="zh-CN" altLang="en-US" dirty="0" smtClean="0"/>
              <a:t>事务。</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5165828" y="137996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6" name="组合 4"/>
          <p:cNvGrpSpPr/>
          <p:nvPr/>
        </p:nvGrpSpPr>
        <p:grpSpPr>
          <a:xfrm>
            <a:off x="6892897" y="436793"/>
            <a:ext cx="5299101" cy="902534"/>
            <a:chOff x="4019743" y="2829603"/>
            <a:chExt cx="1359888" cy="2552642"/>
          </a:xfrm>
        </p:grpSpPr>
        <p:sp>
          <p:nvSpPr>
            <p:cNvPr id="7"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8"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9"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0" name="矩形 9"/>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矩形 10"/>
          <p:cNvSpPr/>
          <p:nvPr/>
        </p:nvSpPr>
        <p:spPr>
          <a:xfrm>
            <a:off x="8014907" y="1358485"/>
            <a:ext cx="326243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690367" y="148933"/>
            <a:ext cx="2510623" cy="338554"/>
          </a:xfrm>
          <a:prstGeom prst="rect">
            <a:avLst/>
          </a:prstGeom>
        </p:spPr>
        <p:txBody>
          <a:bodyPr wrap="none">
            <a:spAutoFit/>
          </a:bodyPr>
          <a:lstStyle/>
          <a:p>
            <a:r>
              <a:rPr lang="en-US" altLang="zh-TW" sz="1600" dirty="0"/>
              <a:t>2.5.1.2 </a:t>
            </a:r>
            <a:r>
              <a:rPr lang="zh-TW" altLang="en-US" sz="1600" dirty="0"/>
              <a:t>世界性的文化交流</a:t>
            </a:r>
            <a:endParaRPr lang="zh-CN" altLang="en-US" sz="1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800" dirty="0"/>
              <a:t>1291</a:t>
            </a:r>
            <a:r>
              <a:rPr lang="zh-CN" altLang="en-US" sz="2800" dirty="0"/>
              <a:t>年到达泉州的意大利方济各会士名为（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利玛窦</a:t>
            </a:r>
            <a:endParaRPr lang="zh-CN" altLang="en-US" sz="2800" dirty="0"/>
          </a:p>
          <a:p>
            <a:r>
              <a:rPr lang="en-US" altLang="zh-CN" sz="2800" dirty="0"/>
              <a:t>B:</a:t>
            </a:r>
            <a:r>
              <a:rPr lang="zh-CN" altLang="en-US" sz="2800" dirty="0"/>
              <a:t>鄂多立克</a:t>
            </a:r>
            <a:endParaRPr lang="zh-CN" altLang="en-US" sz="2800" dirty="0"/>
          </a:p>
          <a:p>
            <a:r>
              <a:rPr lang="en-US" altLang="zh-CN" sz="2800" dirty="0"/>
              <a:t>C:</a:t>
            </a:r>
            <a:r>
              <a:rPr lang="zh-CN" altLang="en-US" sz="2800" dirty="0"/>
              <a:t>马可波罗 </a:t>
            </a:r>
            <a:endParaRPr lang="zh-CN" altLang="en-US" sz="2800" dirty="0"/>
          </a:p>
          <a:p>
            <a:r>
              <a:rPr lang="en-US" altLang="zh-CN" sz="2800" dirty="0"/>
              <a:t>D:</a:t>
            </a:r>
            <a:r>
              <a:rPr lang="zh-CN" altLang="en-US" sz="2800" dirty="0"/>
              <a:t>孟德高维诺</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800" dirty="0"/>
              <a:t>1291</a:t>
            </a:r>
            <a:r>
              <a:rPr lang="zh-CN" altLang="en-US" sz="2800" dirty="0"/>
              <a:t>年到达泉州的意大利方济各会士名为</a:t>
            </a:r>
            <a:r>
              <a:rPr lang="zh-CN" altLang="en-US" sz="2800" dirty="0" smtClean="0"/>
              <a:t>（</a:t>
            </a:r>
            <a:r>
              <a:rPr lang="en-US" altLang="zh-CN" sz="2800" dirty="0" smtClean="0"/>
              <a:t>D</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利玛窦</a:t>
            </a:r>
            <a:endParaRPr lang="zh-CN" altLang="en-US" sz="2800" dirty="0"/>
          </a:p>
          <a:p>
            <a:r>
              <a:rPr lang="en-US" altLang="zh-CN" sz="2800" dirty="0"/>
              <a:t>B:</a:t>
            </a:r>
            <a:r>
              <a:rPr lang="zh-CN" altLang="en-US" sz="2800" dirty="0"/>
              <a:t>鄂多立克</a:t>
            </a:r>
            <a:endParaRPr lang="zh-CN" altLang="en-US" sz="2800" dirty="0"/>
          </a:p>
          <a:p>
            <a:r>
              <a:rPr lang="en-US" altLang="zh-CN" sz="2800" dirty="0"/>
              <a:t>C:</a:t>
            </a:r>
            <a:r>
              <a:rPr lang="zh-CN" altLang="en-US" sz="2800" dirty="0"/>
              <a:t>马可波罗 </a:t>
            </a:r>
            <a:endParaRPr lang="zh-CN" altLang="en-US" sz="2800" dirty="0"/>
          </a:p>
          <a:p>
            <a:r>
              <a:rPr lang="en-US" altLang="zh-CN" sz="2800" dirty="0"/>
              <a:t>D:</a:t>
            </a:r>
            <a:r>
              <a:rPr lang="zh-CN" altLang="en-US" sz="2800" dirty="0"/>
              <a:t>孟德高维诺</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忽必烈奉为国师的西藏僧人是</a:t>
            </a:r>
            <a:r>
              <a:rPr lang="zh-CN" altLang="en-US" sz="2800" dirty="0" smtClean="0"/>
              <a:t>（</a:t>
            </a:r>
            <a:r>
              <a:rPr lang="en-US" altLang="zh-CN" sz="2800" dirty="0" smtClean="0"/>
              <a:t>C</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宗喀巴</a:t>
            </a:r>
            <a:endParaRPr lang="zh-CN" altLang="en-US" sz="2800" dirty="0"/>
          </a:p>
          <a:p>
            <a:r>
              <a:rPr lang="en-US" altLang="zh-CN" sz="2800" dirty="0"/>
              <a:t>B:</a:t>
            </a:r>
            <a:r>
              <a:rPr lang="zh-CN" altLang="en-US" sz="2800" dirty="0"/>
              <a:t>龙钦巴 </a:t>
            </a:r>
            <a:endParaRPr lang="zh-CN" altLang="en-US" sz="2800" dirty="0"/>
          </a:p>
          <a:p>
            <a:r>
              <a:rPr lang="en-US" altLang="zh-CN" sz="2800" dirty="0"/>
              <a:t>C:</a:t>
            </a:r>
            <a:r>
              <a:rPr lang="zh-CN" altLang="en-US" sz="2800" dirty="0"/>
              <a:t>八思巴</a:t>
            </a:r>
            <a:endParaRPr lang="zh-CN" altLang="en-US" sz="2800" dirty="0"/>
          </a:p>
          <a:p>
            <a:r>
              <a:rPr lang="en-US" altLang="zh-CN" sz="2800" dirty="0"/>
              <a:t>D:</a:t>
            </a:r>
            <a:r>
              <a:rPr lang="zh-CN" altLang="en-US" sz="2800" dirty="0"/>
              <a:t>玛尔巴</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忽必烈奉为国师的西藏僧人是（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宗喀巴</a:t>
            </a:r>
            <a:endParaRPr lang="zh-CN" altLang="en-US" sz="2800" dirty="0"/>
          </a:p>
          <a:p>
            <a:r>
              <a:rPr lang="en-US" altLang="zh-CN" sz="2800" dirty="0"/>
              <a:t>B:</a:t>
            </a:r>
            <a:r>
              <a:rPr lang="zh-CN" altLang="en-US" sz="2800" dirty="0"/>
              <a:t>龙钦巴 </a:t>
            </a:r>
            <a:endParaRPr lang="zh-CN" altLang="en-US" sz="2800" dirty="0"/>
          </a:p>
          <a:p>
            <a:r>
              <a:rPr lang="en-US" altLang="zh-CN" sz="2800" dirty="0"/>
              <a:t>C:</a:t>
            </a:r>
            <a:r>
              <a:rPr lang="zh-CN" altLang="en-US" sz="2800" dirty="0"/>
              <a:t>八思巴</a:t>
            </a:r>
            <a:endParaRPr lang="zh-CN" altLang="en-US" sz="2800" dirty="0"/>
          </a:p>
          <a:p>
            <a:r>
              <a:rPr lang="en-US" altLang="zh-CN" sz="2800" dirty="0"/>
              <a:t>D:</a:t>
            </a:r>
            <a:r>
              <a:rPr lang="zh-CN" altLang="en-US" sz="2800" dirty="0"/>
              <a:t>玛尔巴</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元朝特别重用国际商人，被任命为扬州官员的是（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汤若望 </a:t>
            </a:r>
            <a:endParaRPr lang="zh-CN" altLang="en-US" sz="2800" dirty="0"/>
          </a:p>
          <a:p>
            <a:r>
              <a:rPr lang="en-US" altLang="zh-CN" sz="2800" dirty="0"/>
              <a:t>B:</a:t>
            </a:r>
            <a:r>
              <a:rPr lang="zh-CN" altLang="en-US" sz="2800" dirty="0"/>
              <a:t>马可</a:t>
            </a:r>
            <a:r>
              <a:rPr lang="en-US" altLang="zh-CN" sz="2800" dirty="0"/>
              <a:t>·</a:t>
            </a:r>
            <a:r>
              <a:rPr lang="zh-CN" altLang="en-US" sz="2800" dirty="0"/>
              <a:t>波罗 </a:t>
            </a:r>
            <a:endParaRPr lang="zh-CN" altLang="en-US" sz="2800" dirty="0"/>
          </a:p>
          <a:p>
            <a:r>
              <a:rPr lang="en-US" altLang="zh-CN" sz="2800" dirty="0"/>
              <a:t>C:</a:t>
            </a:r>
            <a:r>
              <a:rPr lang="zh-CN" altLang="en-US" sz="2800" dirty="0"/>
              <a:t>利玛窦</a:t>
            </a:r>
            <a:endParaRPr lang="zh-CN" altLang="en-US" sz="2800" dirty="0"/>
          </a:p>
          <a:p>
            <a:r>
              <a:rPr lang="en-US" altLang="zh-CN" sz="2800" dirty="0"/>
              <a:t>D:</a:t>
            </a:r>
            <a:r>
              <a:rPr lang="zh-CN" altLang="en-US" sz="2800" dirty="0"/>
              <a:t>李约瑟</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元朝特别重用国际商人，被任命为扬州官员的是（ </a:t>
            </a:r>
            <a:r>
              <a:rPr lang="en-US" altLang="zh-CN" sz="2800" dirty="0" smtClean="0"/>
              <a:t>B</a:t>
            </a:r>
            <a:r>
              <a:rPr lang="zh-CN" altLang="en-US" sz="2800" dirty="0"/>
              <a:t>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汤若望 </a:t>
            </a:r>
            <a:endParaRPr lang="zh-CN" altLang="en-US" sz="2800" dirty="0"/>
          </a:p>
          <a:p>
            <a:r>
              <a:rPr lang="en-US" altLang="zh-CN" sz="2800" dirty="0"/>
              <a:t>B:</a:t>
            </a:r>
            <a:r>
              <a:rPr lang="zh-CN" altLang="en-US" sz="2800" dirty="0"/>
              <a:t>马可</a:t>
            </a:r>
            <a:r>
              <a:rPr lang="en-US" altLang="zh-CN" sz="2800" dirty="0"/>
              <a:t>·</a:t>
            </a:r>
            <a:r>
              <a:rPr lang="zh-CN" altLang="en-US" sz="2800" dirty="0"/>
              <a:t>波罗 </a:t>
            </a:r>
            <a:endParaRPr lang="zh-CN" altLang="en-US" sz="2800" dirty="0"/>
          </a:p>
          <a:p>
            <a:r>
              <a:rPr lang="en-US" altLang="zh-CN" sz="2800" dirty="0"/>
              <a:t>C:</a:t>
            </a:r>
            <a:r>
              <a:rPr lang="zh-CN" altLang="en-US" sz="2800" dirty="0"/>
              <a:t>利玛窦</a:t>
            </a:r>
            <a:endParaRPr lang="zh-CN" altLang="en-US" sz="2800" dirty="0"/>
          </a:p>
          <a:p>
            <a:r>
              <a:rPr lang="en-US" altLang="zh-CN" sz="2800" dirty="0"/>
              <a:t>D:</a:t>
            </a:r>
            <a:r>
              <a:rPr lang="zh-CN" altLang="en-US" sz="2800" dirty="0"/>
              <a:t>李约瑟</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a:t>
            </a:r>
            <a:r>
              <a:rPr lang="zh-CN" altLang="en-US" dirty="0" smtClean="0"/>
              <a:t> </a:t>
            </a:r>
            <a:r>
              <a:rPr lang="zh-CN" altLang="en-US" dirty="0"/>
              <a:t>元明清：中国文化的衰变期</a:t>
            </a:r>
            <a:endParaRPr lang="zh-CN" altLang="en-US" dirty="0"/>
          </a:p>
        </p:txBody>
      </p:sp>
      <p:sp>
        <p:nvSpPr>
          <p:cNvPr id="3" name="内容占位符 2"/>
          <p:cNvSpPr>
            <a:spLocks noGrp="1"/>
          </p:cNvSpPr>
          <p:nvPr>
            <p:ph idx="1"/>
          </p:nvPr>
        </p:nvSpPr>
        <p:spPr/>
        <p:txBody>
          <a:bodyPr/>
          <a:lstStyle/>
          <a:p>
            <a:pPr>
              <a:lnSpc>
                <a:spcPct val="250000"/>
              </a:lnSpc>
            </a:pPr>
            <a:r>
              <a:rPr lang="en-US" altLang="zh-CN" sz="2400" dirty="0" smtClean="0">
                <a:latin typeface="+mj-ea"/>
                <a:ea typeface="+mj-ea"/>
              </a:rPr>
              <a:t>2.5.2</a:t>
            </a:r>
            <a:r>
              <a:rPr lang="zh-CN" altLang="en-US" sz="2400" dirty="0" smtClean="0">
                <a:latin typeface="+mj-ea"/>
                <a:ea typeface="+mj-ea"/>
              </a:rPr>
              <a:t>：</a:t>
            </a:r>
            <a:r>
              <a:rPr lang="zh-CN" altLang="en-US" sz="2400" dirty="0">
                <a:latin typeface="+mj-ea"/>
                <a:ea typeface="+mj-ea"/>
              </a:rPr>
              <a:t>明朝的各种</a:t>
            </a:r>
            <a:r>
              <a:rPr lang="zh-CN" altLang="en-US" sz="2400" dirty="0" smtClean="0">
                <a:latin typeface="+mj-ea"/>
                <a:ea typeface="+mj-ea"/>
              </a:rPr>
              <a:t>制度</a:t>
            </a:r>
            <a:r>
              <a:rPr lang="zh-CN" altLang="en-US" sz="2400" dirty="0">
                <a:solidFill>
                  <a:srgbClr val="4472C4"/>
                </a:solidFill>
              </a:rPr>
              <a:t>★</a:t>
            </a:r>
            <a:endParaRPr lang="en-US" altLang="zh-CN" sz="2400" dirty="0">
              <a:latin typeface="+mj-ea"/>
              <a:ea typeface="+mj-ea"/>
            </a:endParaRPr>
          </a:p>
          <a:p>
            <a:pPr marL="457200" indent="-457200">
              <a:lnSpc>
                <a:spcPct val="250000"/>
              </a:lnSpc>
              <a:buFont typeface="+mj-lt"/>
              <a:buAutoNum type="arabicPeriod"/>
            </a:pPr>
            <a:r>
              <a:rPr lang="en-US" altLang="zh-CN" dirty="0" smtClean="0"/>
              <a:t>1553</a:t>
            </a:r>
            <a:r>
              <a:rPr lang="zh-CN" altLang="en-US" dirty="0"/>
              <a:t>年</a:t>
            </a:r>
            <a:r>
              <a:rPr lang="en-US" altLang="zh-CN" dirty="0"/>
              <a:t>(</a:t>
            </a:r>
            <a:r>
              <a:rPr lang="zh-CN" altLang="en-US" dirty="0"/>
              <a:t>明嘉靖三十年</a:t>
            </a:r>
            <a:r>
              <a:rPr lang="en-US" altLang="zh-CN" dirty="0"/>
              <a:t>)</a:t>
            </a:r>
            <a:r>
              <a:rPr lang="zh-CN" altLang="en-US" dirty="0"/>
              <a:t>以暴晒贡物为名</a:t>
            </a:r>
            <a:r>
              <a:rPr lang="zh-CN" altLang="en-US" dirty="0" smtClean="0"/>
              <a:t>，</a:t>
            </a:r>
            <a:r>
              <a:rPr lang="zh-CN" altLang="en-US" b="1" u="sng" dirty="0">
                <a:solidFill>
                  <a:schemeClr val="accent5"/>
                </a:solidFill>
              </a:rPr>
              <a:t>葡萄牙</a:t>
            </a:r>
            <a:r>
              <a:rPr lang="zh-CN" altLang="en-US" dirty="0" smtClean="0"/>
              <a:t>赖</a:t>
            </a:r>
            <a:r>
              <a:rPr lang="zh-CN" altLang="en-US" dirty="0"/>
              <a:t>占了</a:t>
            </a:r>
            <a:r>
              <a:rPr lang="zh-CN" altLang="en-US" dirty="0" smtClean="0"/>
              <a:t>澳门，随后</a:t>
            </a:r>
            <a:r>
              <a:rPr lang="zh-CN" altLang="en-US" b="1" u="sng" dirty="0">
                <a:solidFill>
                  <a:schemeClr val="accent5"/>
                </a:solidFill>
              </a:rPr>
              <a:t>荷兰人</a:t>
            </a:r>
            <a:r>
              <a:rPr lang="zh-CN" altLang="en-US" dirty="0" smtClean="0"/>
              <a:t>占据了台湾。</a:t>
            </a:r>
            <a:endParaRPr lang="en-US" altLang="zh-CN" dirty="0" smtClean="0"/>
          </a:p>
          <a:p>
            <a:pPr marL="457200" indent="-457200">
              <a:lnSpc>
                <a:spcPct val="250000"/>
              </a:lnSpc>
              <a:buFont typeface="+mj-lt"/>
              <a:buAutoNum type="arabicPeriod"/>
            </a:pPr>
            <a:r>
              <a:rPr lang="zh-CN" altLang="en-US" dirty="0" smtClean="0"/>
              <a:t>朱元璋废除宰相制度，开设特务机关</a:t>
            </a:r>
            <a:r>
              <a:rPr lang="zh-CN" altLang="en-US" b="1" u="sng" dirty="0">
                <a:solidFill>
                  <a:schemeClr val="accent5"/>
                </a:solidFill>
              </a:rPr>
              <a:t>锦衣卫</a:t>
            </a:r>
            <a:r>
              <a:rPr lang="zh-CN" altLang="en-US" dirty="0" smtClean="0"/>
              <a:t>。</a:t>
            </a:r>
            <a:endParaRPr lang="en-US" altLang="zh-CN" dirty="0" smtClean="0"/>
          </a:p>
          <a:p>
            <a:pPr marL="457200" indent="-457200">
              <a:lnSpc>
                <a:spcPct val="250000"/>
              </a:lnSpc>
              <a:buFont typeface="+mj-lt"/>
              <a:buAutoNum type="arabicPeriod"/>
            </a:pPr>
            <a:r>
              <a:rPr lang="zh-CN" altLang="en-US" dirty="0"/>
              <a:t>重农</a:t>
            </a:r>
            <a:r>
              <a:rPr lang="zh-CN" altLang="en-US" dirty="0" smtClean="0"/>
              <a:t>主义。</a:t>
            </a:r>
            <a:r>
              <a:rPr lang="zh-CN" altLang="en-US" b="1" u="sng" dirty="0">
                <a:solidFill>
                  <a:schemeClr val="accent5"/>
                </a:solidFill>
              </a:rPr>
              <a:t>明朝</a:t>
            </a:r>
            <a:r>
              <a:rPr lang="zh-CN" altLang="en-US" dirty="0" smtClean="0"/>
              <a:t>赋税改革：</a:t>
            </a:r>
            <a:r>
              <a:rPr lang="zh-CN" altLang="en-US" b="1" u="sng" dirty="0">
                <a:solidFill>
                  <a:schemeClr val="accent5"/>
                </a:solidFill>
              </a:rPr>
              <a:t>一条鞭法</a:t>
            </a:r>
            <a:r>
              <a:rPr lang="zh-CN" altLang="en-US" dirty="0" smtClean="0"/>
              <a:t>；</a:t>
            </a:r>
            <a:r>
              <a:rPr lang="zh-CN" altLang="en-US" b="1" u="sng" dirty="0">
                <a:solidFill>
                  <a:schemeClr val="accent5"/>
                </a:solidFill>
              </a:rPr>
              <a:t>清朝</a:t>
            </a:r>
            <a:r>
              <a:rPr lang="zh-CN" altLang="en-US" dirty="0" smtClean="0"/>
              <a:t>：</a:t>
            </a:r>
            <a:r>
              <a:rPr lang="zh-CN" altLang="en-US" b="1" u="sng" dirty="0">
                <a:solidFill>
                  <a:schemeClr val="accent5"/>
                </a:solidFill>
              </a:rPr>
              <a:t>摊丁入亩</a:t>
            </a:r>
            <a:r>
              <a:rPr lang="zh-CN" altLang="en-US" dirty="0" smtClean="0"/>
              <a:t>。</a:t>
            </a:r>
            <a:endParaRPr lang="en-US" altLang="zh-CN" dirty="0" smtClean="0"/>
          </a:p>
          <a:p>
            <a:pPr marL="457200" indent="-457200">
              <a:lnSpc>
                <a:spcPct val="250000"/>
              </a:lnSpc>
              <a:buFont typeface="+mj-lt"/>
              <a:buAutoNum type="arabicPeriod"/>
            </a:pPr>
            <a:r>
              <a:rPr lang="zh-CN" altLang="en-US" b="1" u="sng" dirty="0">
                <a:solidFill>
                  <a:schemeClr val="accent5"/>
                </a:solidFill>
              </a:rPr>
              <a:t>明朝中叶</a:t>
            </a:r>
            <a:r>
              <a:rPr lang="zh-CN" altLang="en-US" dirty="0" smtClean="0"/>
              <a:t>：</a:t>
            </a:r>
            <a:r>
              <a:rPr lang="zh-CN" altLang="en-US" b="1" u="sng" dirty="0">
                <a:solidFill>
                  <a:schemeClr val="accent5"/>
                </a:solidFill>
              </a:rPr>
              <a:t>资本主义萌芽</a:t>
            </a:r>
            <a:r>
              <a:rPr lang="zh-CN" altLang="en-US" dirty="0" smtClean="0"/>
              <a:t>的出现</a:t>
            </a:r>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
        <p:nvSpPr>
          <p:cNvPr id="5" name="圆角矩形 4"/>
          <p:cNvSpPr/>
          <p:nvPr/>
        </p:nvSpPr>
        <p:spPr>
          <a:xfrm>
            <a:off x="4624647" y="1626131"/>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6" name="组合 4"/>
          <p:cNvGrpSpPr/>
          <p:nvPr/>
        </p:nvGrpSpPr>
        <p:grpSpPr>
          <a:xfrm>
            <a:off x="6892897" y="436793"/>
            <a:ext cx="5299101" cy="902534"/>
            <a:chOff x="4019743" y="2829603"/>
            <a:chExt cx="1359888" cy="2552642"/>
          </a:xfrm>
        </p:grpSpPr>
        <p:sp>
          <p:nvSpPr>
            <p:cNvPr id="7"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8"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9"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0" name="矩形 9"/>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矩形 10"/>
          <p:cNvSpPr/>
          <p:nvPr/>
        </p:nvSpPr>
        <p:spPr>
          <a:xfrm>
            <a:off x="8014907" y="1358485"/>
            <a:ext cx="326243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2" name="矩形 11"/>
          <p:cNvSpPr/>
          <p:nvPr/>
        </p:nvSpPr>
        <p:spPr>
          <a:xfrm>
            <a:off x="796892" y="168775"/>
            <a:ext cx="3126176" cy="338554"/>
          </a:xfrm>
          <a:prstGeom prst="rect">
            <a:avLst/>
          </a:prstGeom>
        </p:spPr>
        <p:txBody>
          <a:bodyPr wrap="none">
            <a:spAutoFit/>
          </a:bodyPr>
          <a:lstStyle/>
          <a:p>
            <a:r>
              <a:rPr lang="en-US" altLang="zh-CN" sz="1600" dirty="0"/>
              <a:t>2.5.2.3 </a:t>
            </a:r>
            <a:r>
              <a:rPr lang="zh-CN" altLang="en-US" sz="1600" dirty="0"/>
              <a:t>重农主义下的政治与经济</a:t>
            </a:r>
            <a:endParaRPr lang="zh-CN" altLang="en-US" sz="16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800" dirty="0"/>
              <a:t>1553</a:t>
            </a:r>
            <a:r>
              <a:rPr lang="zh-CN" altLang="en-US" sz="2800" dirty="0"/>
              <a:t>年（明嘉靖三十年）以暴晒贡物为名，赖占了澳门的是（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荷兰人</a:t>
            </a:r>
            <a:endParaRPr lang="zh-CN" altLang="en-US" sz="2800" dirty="0"/>
          </a:p>
          <a:p>
            <a:r>
              <a:rPr lang="en-US" altLang="zh-CN" sz="2800" dirty="0"/>
              <a:t>B:</a:t>
            </a:r>
            <a:r>
              <a:rPr lang="zh-CN" altLang="en-US" sz="2800" dirty="0"/>
              <a:t>法国人</a:t>
            </a:r>
            <a:endParaRPr lang="zh-CN" altLang="en-US" sz="2800" dirty="0"/>
          </a:p>
          <a:p>
            <a:r>
              <a:rPr lang="en-US" altLang="zh-CN" sz="2800" dirty="0"/>
              <a:t>C:</a:t>
            </a:r>
            <a:r>
              <a:rPr lang="zh-CN" altLang="en-US" sz="2800" dirty="0"/>
              <a:t>英国人</a:t>
            </a:r>
            <a:endParaRPr lang="zh-CN" altLang="en-US" sz="2800" dirty="0"/>
          </a:p>
          <a:p>
            <a:r>
              <a:rPr lang="en-US" altLang="zh-CN" sz="2800" dirty="0"/>
              <a:t>D:</a:t>
            </a:r>
            <a:r>
              <a:rPr lang="zh-CN" altLang="en-US" sz="2800" dirty="0"/>
              <a:t>葡萄牙人</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5" name="图片 4"/>
          <p:cNvPicPr>
            <a:picLocks noChangeAspect="1"/>
          </p:cNvPicPr>
          <p:nvPr/>
        </p:nvPicPr>
        <p:blipFill>
          <a:blip r:embed="rId1"/>
          <a:srcRect l="1674" r="5145" b="1356"/>
          <a:stretch>
            <a:fillRect/>
          </a:stretch>
        </p:blipFill>
        <p:spPr>
          <a:xfrm>
            <a:off x="890905" y="259080"/>
            <a:ext cx="10143490" cy="609727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en-US" altLang="zh-CN" sz="2800" dirty="0"/>
              <a:t>1553</a:t>
            </a:r>
            <a:r>
              <a:rPr lang="zh-CN" altLang="en-US" sz="2800" dirty="0"/>
              <a:t>年（明嘉靖三十年）以暴晒贡物为名，赖占了澳门的是</a:t>
            </a:r>
            <a:r>
              <a:rPr lang="zh-CN" altLang="en-US" sz="2800" dirty="0" smtClean="0"/>
              <a:t>（</a:t>
            </a:r>
            <a:r>
              <a:rPr lang="en-US" altLang="zh-CN" sz="2800" dirty="0" smtClean="0"/>
              <a:t>D</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荷兰人</a:t>
            </a:r>
            <a:endParaRPr lang="zh-CN" altLang="en-US" sz="2800" dirty="0"/>
          </a:p>
          <a:p>
            <a:r>
              <a:rPr lang="en-US" altLang="zh-CN" sz="2800" dirty="0"/>
              <a:t>B:</a:t>
            </a:r>
            <a:r>
              <a:rPr lang="zh-CN" altLang="en-US" sz="2800" dirty="0"/>
              <a:t>法国人</a:t>
            </a:r>
            <a:endParaRPr lang="zh-CN" altLang="en-US" sz="2800" dirty="0"/>
          </a:p>
          <a:p>
            <a:r>
              <a:rPr lang="en-US" altLang="zh-CN" sz="2800" dirty="0"/>
              <a:t>C:</a:t>
            </a:r>
            <a:r>
              <a:rPr lang="zh-CN" altLang="en-US" sz="2800" dirty="0"/>
              <a:t>英国人</a:t>
            </a:r>
            <a:endParaRPr lang="zh-CN" altLang="en-US" sz="2800" dirty="0"/>
          </a:p>
          <a:p>
            <a:r>
              <a:rPr lang="en-US" altLang="zh-CN" sz="2800" dirty="0"/>
              <a:t>D:</a:t>
            </a:r>
            <a:r>
              <a:rPr lang="zh-CN" altLang="en-US" sz="2800" dirty="0"/>
              <a:t>葡萄牙人</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清朝的税制改革为（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募役法</a:t>
            </a:r>
            <a:endParaRPr lang="zh-CN" altLang="en-US" sz="2400" dirty="0"/>
          </a:p>
          <a:p>
            <a:r>
              <a:rPr lang="en-US" altLang="zh-CN" sz="2400" dirty="0"/>
              <a:t>B:</a:t>
            </a:r>
            <a:r>
              <a:rPr lang="zh-CN" altLang="en-US" sz="2400" dirty="0"/>
              <a:t>初税亩</a:t>
            </a:r>
            <a:endParaRPr lang="zh-CN" altLang="en-US" sz="2400" dirty="0"/>
          </a:p>
          <a:p>
            <a:r>
              <a:rPr lang="en-US" altLang="zh-CN" sz="2400" dirty="0"/>
              <a:t>C:</a:t>
            </a:r>
            <a:r>
              <a:rPr lang="zh-CN" altLang="en-US" sz="2400" dirty="0"/>
              <a:t>租庸调法 </a:t>
            </a:r>
            <a:endParaRPr lang="zh-CN" altLang="en-US" sz="2400" dirty="0"/>
          </a:p>
          <a:p>
            <a:r>
              <a:rPr lang="en-US" altLang="zh-CN" sz="2400" dirty="0"/>
              <a:t>D:</a:t>
            </a:r>
            <a:r>
              <a:rPr lang="zh-CN" altLang="en-US" sz="2400" dirty="0"/>
              <a:t>摊丁人亩</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清朝的税制改革为</a:t>
            </a:r>
            <a:r>
              <a:rPr lang="zh-CN" altLang="en-US" sz="2400" dirty="0" smtClean="0"/>
              <a:t>（</a:t>
            </a:r>
            <a:r>
              <a:rPr lang="en-US" altLang="zh-CN" sz="2400" dirty="0" smtClean="0"/>
              <a:t>D</a:t>
            </a:r>
            <a:r>
              <a:rPr lang="zh-CN" altLang="en-US" sz="2400" dirty="0" smtClean="0"/>
              <a:t> </a:t>
            </a:r>
            <a:r>
              <a:rPr lang="zh-CN" altLang="en-US" sz="2400" dirty="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募役法</a:t>
            </a:r>
            <a:endParaRPr lang="zh-CN" altLang="en-US" sz="2400" dirty="0"/>
          </a:p>
          <a:p>
            <a:r>
              <a:rPr lang="en-US" altLang="zh-CN" sz="2400" dirty="0"/>
              <a:t>B:</a:t>
            </a:r>
            <a:r>
              <a:rPr lang="zh-CN" altLang="en-US" sz="2400" dirty="0"/>
              <a:t>初税亩</a:t>
            </a:r>
            <a:endParaRPr lang="zh-CN" altLang="en-US" sz="2400" dirty="0"/>
          </a:p>
          <a:p>
            <a:r>
              <a:rPr lang="en-US" altLang="zh-CN" sz="2400" dirty="0"/>
              <a:t>C:</a:t>
            </a:r>
            <a:r>
              <a:rPr lang="zh-CN" altLang="en-US" sz="2400" dirty="0"/>
              <a:t>租庸调法 </a:t>
            </a:r>
            <a:endParaRPr lang="zh-CN" altLang="en-US" sz="2400" dirty="0"/>
          </a:p>
          <a:p>
            <a:r>
              <a:rPr lang="en-US" altLang="zh-CN" sz="2400" dirty="0"/>
              <a:t>D:</a:t>
            </a:r>
            <a:r>
              <a:rPr lang="zh-CN" altLang="en-US" sz="2400" dirty="0"/>
              <a:t>摊丁人亩</a:t>
            </a:r>
            <a:endParaRPr lang="zh-CN" altLang="en-US"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明朝的税制改革为（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募役法</a:t>
            </a:r>
            <a:endParaRPr lang="zh-CN" altLang="en-US" sz="2800" dirty="0"/>
          </a:p>
          <a:p>
            <a:r>
              <a:rPr lang="en-US" altLang="zh-CN" sz="2800" dirty="0"/>
              <a:t>B:</a:t>
            </a:r>
            <a:r>
              <a:rPr lang="zh-CN" altLang="en-US" sz="2800" dirty="0"/>
              <a:t>初税亩</a:t>
            </a:r>
            <a:endParaRPr lang="zh-CN" altLang="en-US" sz="2800" dirty="0"/>
          </a:p>
          <a:p>
            <a:r>
              <a:rPr lang="en-US" altLang="zh-CN" sz="2800" dirty="0"/>
              <a:t>C:</a:t>
            </a:r>
            <a:r>
              <a:rPr lang="zh-CN" altLang="en-US" sz="2800" dirty="0"/>
              <a:t>租庸调法</a:t>
            </a:r>
            <a:endParaRPr lang="zh-CN" altLang="en-US" sz="2800" dirty="0"/>
          </a:p>
          <a:p>
            <a:r>
              <a:rPr lang="en-US" altLang="zh-CN" sz="2800" dirty="0"/>
              <a:t>D:</a:t>
            </a:r>
            <a:r>
              <a:rPr lang="zh-CN" altLang="en-US" sz="2800" dirty="0"/>
              <a:t>一条鞭法</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明朝的税制改革为</a:t>
            </a:r>
            <a:r>
              <a:rPr lang="zh-CN" altLang="en-US" sz="2800" dirty="0" smtClean="0"/>
              <a:t>（</a:t>
            </a:r>
            <a:r>
              <a:rPr lang="en-US" altLang="zh-CN" sz="2800" dirty="0"/>
              <a:t>D</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募役法</a:t>
            </a:r>
            <a:endParaRPr lang="zh-CN" altLang="en-US" sz="2800" dirty="0"/>
          </a:p>
          <a:p>
            <a:r>
              <a:rPr lang="en-US" altLang="zh-CN" sz="2800" dirty="0"/>
              <a:t>B:</a:t>
            </a:r>
            <a:r>
              <a:rPr lang="zh-CN" altLang="en-US" sz="2800" dirty="0"/>
              <a:t>初税亩</a:t>
            </a:r>
            <a:endParaRPr lang="zh-CN" altLang="en-US" sz="2800" dirty="0"/>
          </a:p>
          <a:p>
            <a:r>
              <a:rPr lang="en-US" altLang="zh-CN" sz="2800" dirty="0"/>
              <a:t>C:</a:t>
            </a:r>
            <a:r>
              <a:rPr lang="zh-CN" altLang="en-US" sz="2800" dirty="0"/>
              <a:t>租庸调法</a:t>
            </a:r>
            <a:endParaRPr lang="zh-CN" altLang="en-US" sz="2800" dirty="0"/>
          </a:p>
          <a:p>
            <a:r>
              <a:rPr lang="en-US" altLang="zh-CN" sz="2800" dirty="0"/>
              <a:t>D:</a:t>
            </a:r>
            <a:r>
              <a:rPr lang="zh-CN" altLang="en-US" sz="2800" dirty="0"/>
              <a:t>一条鞭法</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a:t>
            </a:r>
            <a:r>
              <a:rPr lang="zh-CN" altLang="en-US" dirty="0" smtClean="0"/>
              <a:t> </a:t>
            </a:r>
            <a:r>
              <a:rPr lang="zh-CN" altLang="en-US" dirty="0"/>
              <a:t>元明清：中国文化的衰变期</a:t>
            </a:r>
            <a:endParaRPr lang="zh-CN" altLang="en-US" dirty="0"/>
          </a:p>
        </p:txBody>
      </p:sp>
      <p:sp>
        <p:nvSpPr>
          <p:cNvPr id="3" name="内容占位符 2"/>
          <p:cNvSpPr>
            <a:spLocks noGrp="1"/>
          </p:cNvSpPr>
          <p:nvPr>
            <p:ph idx="1"/>
          </p:nvPr>
        </p:nvSpPr>
        <p:spPr/>
        <p:txBody>
          <a:bodyPr/>
          <a:lstStyle/>
          <a:p>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问题三：文化政策</a:t>
            </a:r>
            <a:endParaRPr lang="en-US" altLang="zh-CN" sz="2400" dirty="0" smtClean="0">
              <a:solidFill>
                <a:prstClr val="black"/>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0" y="1214011"/>
          <a:ext cx="12192001" cy="2194048"/>
        </p:xfrm>
        <a:graphic>
          <a:graphicData uri="http://schemas.openxmlformats.org/drawingml/2006/table">
            <a:tbl>
              <a:tblPr>
                <a:tableStyleId>{5C22544A-7EE6-4342-B048-85BDC9FD1C3A}</a:tableStyleId>
              </a:tblPr>
              <a:tblGrid>
                <a:gridCol w="694732"/>
                <a:gridCol w="777305"/>
                <a:gridCol w="10719964"/>
              </a:tblGrid>
              <a:tr h="429075">
                <a:tc gridSpan="3">
                  <a:txBody>
                    <a:bodyPr/>
                    <a:lstStyle/>
                    <a:p>
                      <a:pPr algn="ctr"/>
                      <a:r>
                        <a:rPr lang="en-US" altLang="zh-CN" sz="2000" dirty="0" smtClean="0">
                          <a:latin typeface="+mj-ea"/>
                          <a:ea typeface="+mj-ea"/>
                        </a:rPr>
                        <a:t>2.5.3</a:t>
                      </a:r>
                      <a:r>
                        <a:rPr lang="zh-CN" altLang="en-US" sz="2000" dirty="0" smtClean="0">
                          <a:latin typeface="+mj-ea"/>
                          <a:ea typeface="+mj-ea"/>
                        </a:rPr>
                        <a:t>：元明清的文化</a:t>
                      </a:r>
                      <a:r>
                        <a:rPr lang="zh-CN" altLang="en-US" sz="2000" dirty="0" smtClean="0">
                          <a:solidFill>
                            <a:srgbClr val="4472C4"/>
                          </a:solidFill>
                          <a:latin typeface="等线" panose="02010600030101010101" pitchFamily="2" charset="-122"/>
                          <a:ea typeface="等线" panose="02010600030101010101" pitchFamily="2" charset="-122"/>
                        </a:rPr>
                        <a:t>★★</a:t>
                      </a:r>
                      <a:endParaRPr lang="zh-CN" altLang="en-US" sz="2000" dirty="0">
                        <a:latin typeface="+mj-ea"/>
                        <a:ea typeface="+mj-ea"/>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rowSpan="2">
                  <a:txBody>
                    <a:bodyPr/>
                    <a:lstStyle/>
                    <a:p>
                      <a:pPr algn="ctr"/>
                      <a:r>
                        <a:rPr lang="zh-CN" altLang="en-US" sz="2000" dirty="0" smtClean="0"/>
                        <a:t>元朝</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lang="zh-CN" altLang="en-US" sz="2000" dirty="0" smtClean="0"/>
                        <a:t>文学著作</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lang="en-US" altLang="zh-CN" sz="2000" dirty="0" smtClean="0"/>
                        <a:t>1</a:t>
                      </a:r>
                      <a:r>
                        <a:rPr lang="zh-CN" altLang="en-US" sz="2000" dirty="0" smtClean="0"/>
                        <a:t>、杂剧：</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窦娥冤</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西厢记</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汉宫秋</a:t>
                      </a:r>
                      <a:r>
                        <a:rPr lang="en-US" altLang="zh-CN" sz="2000" dirty="0" smtClean="0"/>
                        <a:t>》</a:t>
                      </a:r>
                      <a:endParaRPr lang="en-US" altLang="zh-CN" sz="2000" dirty="0" smtClean="0"/>
                    </a:p>
                    <a:p>
                      <a:r>
                        <a:rPr lang="en-US" altLang="zh-CN" sz="2000" dirty="0" smtClean="0"/>
                        <a:t>2</a:t>
                      </a:r>
                      <a:r>
                        <a:rPr lang="zh-CN" altLang="en-US" sz="2000" dirty="0" smtClean="0"/>
                        <a:t>、</a:t>
                      </a:r>
                      <a:r>
                        <a:rPr lang="zh-CN" altLang="zh-CN" sz="2000" dirty="0" smtClean="0"/>
                        <a:t>散曲</a:t>
                      </a:r>
                      <a:r>
                        <a:rPr lang="zh-CN" altLang="en-US" sz="2000" dirty="0" smtClean="0"/>
                        <a:t>：关汉卿</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一枝花</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不服老</a:t>
                      </a:r>
                      <a:r>
                        <a:rPr lang="en-US" altLang="zh-CN" sz="2000" dirty="0" smtClean="0"/>
                        <a:t>》</a:t>
                      </a:r>
                      <a:r>
                        <a:rPr lang="zh-CN" altLang="en-US" sz="2000" dirty="0" smtClean="0"/>
                        <a:t>，睢景臣</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哨遍</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高祖还乡</a:t>
                      </a:r>
                      <a:r>
                        <a:rPr lang="en-US" altLang="zh-CN" sz="2000" dirty="0" smtClean="0"/>
                        <a:t>》</a:t>
                      </a:r>
                      <a:r>
                        <a:rPr lang="zh-CN" altLang="en-US" sz="2000" dirty="0" smtClean="0"/>
                        <a:t>、张养浩</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山坡羊</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潼关怀古</a:t>
                      </a:r>
                      <a:r>
                        <a:rPr lang="en-US" altLang="zh-CN" sz="2000" dirty="0" smtClean="0"/>
                        <a:t>》</a:t>
                      </a:r>
                      <a:endParaRPr lang="zh-CN" altLang="zh-CN"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vMerge="1">
                  <a:tcPr/>
                </a:tc>
                <a:tc>
                  <a:txBody>
                    <a:bodyPr/>
                    <a:lstStyle/>
                    <a:p>
                      <a:pPr algn="ctr"/>
                      <a:r>
                        <a:rPr lang="zh-CN" altLang="en-US" sz="2000" dirty="0" smtClean="0"/>
                        <a:t>文化政策</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b="1" u="sng" kern="1200" dirty="0" smtClean="0">
                          <a:solidFill>
                            <a:schemeClr val="accent5"/>
                          </a:solidFill>
                          <a:latin typeface="等线" panose="02010600030101010101" pitchFamily="2" charset="-122"/>
                          <a:ea typeface="等线" panose="02010600030101010101" pitchFamily="2" charset="-122"/>
                          <a:cs typeface="+mn-cs"/>
                        </a:rPr>
                        <a:t>“儒户”</a:t>
                      </a:r>
                      <a:r>
                        <a:rPr lang="zh-CN" altLang="en-US" sz="2000" dirty="0" smtClean="0"/>
                        <a:t>：</a:t>
                      </a:r>
                      <a:r>
                        <a:rPr lang="zh-CN" altLang="zh-CN" sz="2000" dirty="0" smtClean="0"/>
                        <a:t>根据宗教派别划分出的户籍，与佛教、道教、伊斯兰教、景教、阴阳先生、萨满教巫师户同等级。</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读书人</a:t>
                      </a:r>
                      <a:r>
                        <a:rPr lang="zh-CN" altLang="zh-CN" sz="2000" dirty="0" smtClean="0"/>
                        <a:t>立为儒户可以像佛、道户那样免除赋役。</a:t>
                      </a:r>
                      <a:endParaRPr lang="zh-CN" altLang="zh-CN"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bl>
          </a:graphicData>
        </a:graphic>
      </p:graphicFrame>
      <p:sp>
        <p:nvSpPr>
          <p:cNvPr id="6" name="圆角矩形 5"/>
          <p:cNvSpPr/>
          <p:nvPr/>
        </p:nvSpPr>
        <p:spPr>
          <a:xfrm>
            <a:off x="8610600" y="2706596"/>
            <a:ext cx="433360" cy="4789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7800108" y="122730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8" name="组合 4"/>
          <p:cNvGrpSpPr/>
          <p:nvPr/>
        </p:nvGrpSpPr>
        <p:grpSpPr>
          <a:xfrm>
            <a:off x="6892897" y="436793"/>
            <a:ext cx="5299101" cy="902534"/>
            <a:chOff x="4019743" y="2829603"/>
            <a:chExt cx="1359888" cy="2552642"/>
          </a:xfrm>
        </p:grpSpPr>
        <p:sp>
          <p:nvSpPr>
            <p:cNvPr id="9"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0"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2" name="矩形 11"/>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8014907" y="1358485"/>
            <a:ext cx="326243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666871" y="59526"/>
            <a:ext cx="2570535" cy="369332"/>
          </a:xfrm>
          <a:prstGeom prst="rect">
            <a:avLst/>
          </a:prstGeom>
        </p:spPr>
        <p:txBody>
          <a:bodyPr wrap="none">
            <a:spAutoFit/>
          </a:bodyPr>
          <a:lstStyle/>
          <a:p>
            <a:r>
              <a:rPr lang="en-US" altLang="zh-TW" dirty="0"/>
              <a:t>2.5.3.1 </a:t>
            </a:r>
            <a:r>
              <a:rPr lang="zh-TW" altLang="en-US" dirty="0"/>
              <a:t>元朝时期的文人</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82880"/>
            <a:ext cx="12743750" cy="553119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5868" y="278736"/>
            <a:ext cx="1032264" cy="102893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第五节 元明清：中国文化的衰变期</a:t>
            </a:r>
            <a:endParaRPr lang="zh-CN" altLang="en-US" dirty="0"/>
          </a:p>
        </p:txBody>
      </p:sp>
      <p:sp>
        <p:nvSpPr>
          <p:cNvPr id="3" name="内容占位符 2"/>
          <p:cNvSpPr>
            <a:spLocks noGrp="1"/>
          </p:cNvSpPr>
          <p:nvPr>
            <p:ph idx="1"/>
          </p:nvPr>
        </p:nvSpPr>
        <p:spPr/>
        <p:txBody>
          <a:bodyPr/>
          <a:lstStyle/>
          <a:p>
            <a:r>
              <a:rPr lang="zh-CN" altLang="en-US" sz="2400" dirty="0" smtClean="0">
                <a:solidFill>
                  <a:prstClr val="black"/>
                </a:solidFill>
                <a:latin typeface="方正清刻本悦宋简体" panose="02000000000000000000" pitchFamily="2" charset="-122"/>
                <a:ea typeface="方正清刻本悦宋简体" panose="02000000000000000000" pitchFamily="2" charset="-122"/>
              </a:rPr>
              <a:t>问题三：文化政策</a:t>
            </a:r>
            <a:endParaRPr lang="en-US" altLang="zh-CN" sz="2400" dirty="0" smtClean="0">
              <a:solidFill>
                <a:prstClr val="black"/>
              </a:solidFill>
              <a:latin typeface="方正清刻本悦宋简体" panose="02000000000000000000" pitchFamily="2" charset="-122"/>
              <a:ea typeface="方正清刻本悦宋简体" panose="02000000000000000000" pitchFamily="2" charset="-122"/>
            </a:endParaRPr>
          </a:p>
          <a:p>
            <a:endParaRPr lang="zh-CN" altLang="en-US"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graphicFrame>
        <p:nvGraphicFramePr>
          <p:cNvPr id="5" name="表格 4"/>
          <p:cNvGraphicFramePr>
            <a:graphicFrameLocks noGrp="1"/>
          </p:cNvGraphicFramePr>
          <p:nvPr/>
        </p:nvGraphicFramePr>
        <p:xfrm>
          <a:off x="0" y="1214011"/>
          <a:ext cx="12192001" cy="5890696"/>
        </p:xfrm>
        <a:graphic>
          <a:graphicData uri="http://schemas.openxmlformats.org/drawingml/2006/table">
            <a:tbl>
              <a:tblPr>
                <a:tableStyleId>{5C22544A-7EE6-4342-B048-85BDC9FD1C3A}</a:tableStyleId>
              </a:tblPr>
              <a:tblGrid>
                <a:gridCol w="694732"/>
                <a:gridCol w="777305"/>
                <a:gridCol w="10719964"/>
              </a:tblGrid>
              <a:tr h="429075">
                <a:tc gridSpan="3">
                  <a:txBody>
                    <a:bodyPr/>
                    <a:lstStyle/>
                    <a:p>
                      <a:pPr algn="ctr"/>
                      <a:r>
                        <a:rPr lang="en-US" altLang="zh-CN" sz="2000" dirty="0" smtClean="0">
                          <a:latin typeface="+mj-ea"/>
                          <a:ea typeface="+mj-ea"/>
                        </a:rPr>
                        <a:t>2.5.3</a:t>
                      </a:r>
                      <a:r>
                        <a:rPr lang="zh-CN" altLang="en-US" sz="2000" dirty="0" smtClean="0">
                          <a:latin typeface="+mj-ea"/>
                          <a:ea typeface="+mj-ea"/>
                        </a:rPr>
                        <a:t>：元明清的文化</a:t>
                      </a:r>
                      <a:r>
                        <a:rPr lang="zh-CN" altLang="en-US" sz="2000" dirty="0" smtClean="0">
                          <a:solidFill>
                            <a:srgbClr val="4472C4"/>
                          </a:solidFill>
                          <a:latin typeface="等线" panose="02010600030101010101" pitchFamily="2" charset="-122"/>
                          <a:ea typeface="等线" panose="02010600030101010101" pitchFamily="2" charset="-122"/>
                        </a:rPr>
                        <a:t>★★</a:t>
                      </a:r>
                      <a:endParaRPr lang="zh-CN" altLang="en-US" sz="2000" dirty="0">
                        <a:latin typeface="+mj-ea"/>
                        <a:ea typeface="+mj-ea"/>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rowSpan="2">
                  <a:txBody>
                    <a:bodyPr/>
                    <a:lstStyle/>
                    <a:p>
                      <a:pPr algn="ctr"/>
                      <a:r>
                        <a:rPr lang="zh-CN" altLang="en-US" sz="2000" dirty="0" smtClean="0"/>
                        <a:t>元朝</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lang="zh-CN" altLang="en-US" sz="2000" dirty="0" smtClean="0"/>
                        <a:t>文学著作</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lang="en-US" altLang="zh-CN" sz="2000" dirty="0" smtClean="0"/>
                        <a:t>1</a:t>
                      </a:r>
                      <a:r>
                        <a:rPr lang="zh-CN" altLang="en-US" sz="2000" dirty="0" smtClean="0"/>
                        <a:t>、杂剧：</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窦娥冤</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西厢记</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汉宫秋</a:t>
                      </a:r>
                      <a:r>
                        <a:rPr lang="en-US" altLang="zh-CN" sz="2000" dirty="0" smtClean="0"/>
                        <a:t>》</a:t>
                      </a:r>
                      <a:endParaRPr lang="en-US" altLang="zh-CN" sz="2000" dirty="0" smtClean="0"/>
                    </a:p>
                    <a:p>
                      <a:r>
                        <a:rPr lang="en-US" altLang="zh-CN" sz="2000" dirty="0" smtClean="0"/>
                        <a:t>2</a:t>
                      </a:r>
                      <a:r>
                        <a:rPr lang="zh-CN" altLang="en-US" sz="2000" dirty="0" smtClean="0"/>
                        <a:t>、</a:t>
                      </a:r>
                      <a:r>
                        <a:rPr lang="zh-CN" altLang="zh-CN" sz="2000" dirty="0" smtClean="0"/>
                        <a:t>散曲</a:t>
                      </a:r>
                      <a:r>
                        <a:rPr lang="zh-CN" altLang="en-US" sz="2000" dirty="0" smtClean="0"/>
                        <a:t>：关汉卿</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一枝花</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不服老</a:t>
                      </a:r>
                      <a:r>
                        <a:rPr lang="en-US" altLang="zh-CN" sz="2000" dirty="0" smtClean="0"/>
                        <a:t>》</a:t>
                      </a:r>
                      <a:r>
                        <a:rPr lang="zh-CN" altLang="en-US" sz="2000" dirty="0" smtClean="0"/>
                        <a:t>，睢景臣</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哨遍</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高祖还乡</a:t>
                      </a:r>
                      <a:r>
                        <a:rPr lang="en-US" altLang="zh-CN" sz="2000" dirty="0" smtClean="0"/>
                        <a:t>》</a:t>
                      </a:r>
                      <a:r>
                        <a:rPr lang="zh-CN" altLang="en-US" sz="2000" dirty="0" smtClean="0"/>
                        <a:t>、张养浩</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山坡羊</a:t>
                      </a:r>
                      <a:r>
                        <a:rPr lang="en-US" altLang="zh-CN" sz="2000" b="1" u="sng" kern="1200" dirty="0" smtClean="0">
                          <a:solidFill>
                            <a:schemeClr val="accent5"/>
                          </a:solidFill>
                          <a:latin typeface="等线" panose="02010600030101010101" pitchFamily="2" charset="-122"/>
                          <a:ea typeface="等线" panose="02010600030101010101" pitchFamily="2" charset="-122"/>
                          <a:cs typeface="+mn-cs"/>
                        </a:rPr>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潼关怀古</a:t>
                      </a:r>
                      <a:r>
                        <a:rPr lang="en-US" altLang="zh-CN" sz="2000" dirty="0" smtClean="0"/>
                        <a:t>》</a:t>
                      </a:r>
                      <a:endParaRPr lang="zh-CN" altLang="zh-CN"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vMerge="1">
                  <a:tcPr/>
                </a:tc>
                <a:tc>
                  <a:txBody>
                    <a:bodyPr/>
                    <a:lstStyle/>
                    <a:p>
                      <a:pPr algn="ctr"/>
                      <a:r>
                        <a:rPr lang="zh-CN" altLang="en-US" sz="2000" dirty="0" smtClean="0"/>
                        <a:t>文化政策</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000" b="1" u="sng" kern="1200" dirty="0" smtClean="0">
                          <a:solidFill>
                            <a:schemeClr val="accent5"/>
                          </a:solidFill>
                          <a:latin typeface="等线" panose="02010600030101010101" pitchFamily="2" charset="-122"/>
                          <a:ea typeface="等线" panose="02010600030101010101" pitchFamily="2" charset="-122"/>
                          <a:cs typeface="+mn-cs"/>
                        </a:rPr>
                        <a:t>“儒户”</a:t>
                      </a:r>
                      <a:r>
                        <a:rPr lang="zh-CN" altLang="en-US" sz="2000" dirty="0" smtClean="0"/>
                        <a:t>：</a:t>
                      </a:r>
                      <a:r>
                        <a:rPr lang="zh-CN" altLang="zh-CN" sz="2000" dirty="0" smtClean="0"/>
                        <a:t>根据宗教派别划分出的户籍，与佛教、道教、伊斯兰教、景教、阴阳先生、萨满教巫师户同等级。</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读书人</a:t>
                      </a:r>
                      <a:r>
                        <a:rPr lang="zh-CN" altLang="zh-CN" sz="2000" dirty="0" smtClean="0"/>
                        <a:t>立为儒户可以像佛、道户那样免除赋役。</a:t>
                      </a:r>
                      <a:endParaRPr lang="zh-CN" altLang="zh-CN"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rowSpan="2">
                  <a:txBody>
                    <a:bodyPr/>
                    <a:lstStyle/>
                    <a:p>
                      <a:pPr algn="ctr"/>
                      <a:r>
                        <a:rPr lang="zh-CN" altLang="en-US" sz="2000" dirty="0" smtClean="0"/>
                        <a:t>明朝</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t>实用技术</a:t>
                      </a:r>
                      <a:endParaRPr lang="zh-CN" altLang="en-US"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lang="zh-CN" altLang="zh-CN" sz="2000" dirty="0" smtClean="0"/>
                        <a:t>李时珍《本草纲目》、徐光启《农政全书》</a:t>
                      </a:r>
                      <a:endParaRPr lang="en-US" altLang="zh-CN" sz="2000" dirty="0" smtClean="0"/>
                    </a:p>
                    <a:p>
                      <a:r>
                        <a:rPr lang="zh-CN" altLang="zh-CN" sz="2000" dirty="0" smtClean="0"/>
                        <a:t>徐霞客的</a:t>
                      </a:r>
                      <a:r>
                        <a:rPr lang="en-US" altLang="zh-CN" sz="2000" dirty="0" smtClean="0"/>
                        <a:t>《</a:t>
                      </a:r>
                      <a:r>
                        <a:rPr lang="zh-CN" altLang="zh-CN" sz="2000" dirty="0" smtClean="0"/>
                        <a:t>徐霞客游记》、宋应星《天工开物》</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1089191">
                <a:tc vMerge="1">
                  <a:tcPr/>
                </a:tc>
                <a:tc>
                  <a:txBody>
                    <a:bodyPr/>
                    <a:lstStyle/>
                    <a:p>
                      <a:pPr algn="ctr"/>
                      <a:r>
                        <a:rPr lang="zh-CN" altLang="en-US" sz="2000" dirty="0" smtClean="0"/>
                        <a:t>文学著作</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smtClean="0"/>
                        <a:t>1</a:t>
                      </a:r>
                      <a:r>
                        <a:rPr lang="zh-CN" altLang="en-US" sz="2000" dirty="0" smtClean="0"/>
                        <a:t>、</a:t>
                      </a:r>
                      <a:r>
                        <a:rPr lang="zh-CN" altLang="zh-CN" sz="2000" dirty="0" smtClean="0"/>
                        <a:t>《三国演义》、《水浒传》、《西游记》、《金瓶梅》及“三言”、“二拍”等。</a:t>
                      </a:r>
                      <a:endParaRPr lang="zh-CN" altLang="zh-CN" sz="20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smtClean="0"/>
                        <a:t>2</a:t>
                      </a:r>
                      <a:r>
                        <a:rPr lang="zh-CN" altLang="en-US" sz="2000" dirty="0" smtClean="0"/>
                        <a:t>、</a:t>
                      </a:r>
                      <a:r>
                        <a:rPr lang="zh-CN" altLang="zh-CN" sz="2000" dirty="0" smtClean="0"/>
                        <a:t>理学在南宋分为朱熹和陆象山两派，前者重理，后者重心。后来王阳明的心学提出“宇宙便是吾心”及与“格物致知”相异的“知行合一”。</a:t>
                      </a:r>
                      <a:endParaRPr lang="zh-CN" altLang="zh-CN"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759133">
                <a:tc rowSpan="2">
                  <a:txBody>
                    <a:bodyPr/>
                    <a:lstStyle/>
                    <a:p>
                      <a:pPr algn="ctr"/>
                      <a:r>
                        <a:rPr lang="zh-CN" altLang="en-US" sz="2000" dirty="0" smtClean="0"/>
                        <a:t>清朝</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t>文化政策</a:t>
                      </a:r>
                      <a:endParaRPr lang="zh-CN" altLang="en-US"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lang="en-US" altLang="zh-CN" sz="2000" dirty="0" smtClean="0"/>
                        <a:t>1</a:t>
                      </a:r>
                      <a:r>
                        <a:rPr lang="zh-CN" altLang="en-US" sz="2000" dirty="0" smtClean="0"/>
                        <a:t>、</a:t>
                      </a:r>
                      <a:r>
                        <a:rPr lang="zh-CN" altLang="zh-CN" sz="2000" dirty="0" smtClean="0"/>
                        <a:t>《古今图书集成》、《四库全书》等大型文献的编纂，</a:t>
                      </a:r>
                      <a:endParaRPr lang="en-US" altLang="zh-CN" sz="2000" dirty="0" smtClean="0"/>
                    </a:p>
                    <a:p>
                      <a:r>
                        <a:rPr lang="en-US" altLang="zh-CN" sz="2000" dirty="0" smtClean="0"/>
                        <a:t>2</a:t>
                      </a:r>
                      <a:r>
                        <a:rPr lang="zh-CN" altLang="en-US" sz="2000" dirty="0" smtClean="0"/>
                        <a:t>、</a:t>
                      </a:r>
                      <a:r>
                        <a:rPr lang="zh-CN" altLang="zh-CN" sz="2000" dirty="0" smtClean="0"/>
                        <a:t>残酷的文字狱。</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r h="1089191">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smtClean="0"/>
                        <a:t>文学著作</a:t>
                      </a:r>
                      <a:endParaRPr lang="zh-CN" altLang="en-US" sz="2000" dirty="0" smtClean="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lang="en-US" altLang="zh-CN" sz="2000" dirty="0" smtClean="0"/>
                        <a:t>1</a:t>
                      </a:r>
                      <a:r>
                        <a:rPr lang="zh-CN" altLang="en-US" sz="2000" dirty="0" smtClean="0"/>
                        <a:t>、小说有曹雪芹</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红楼梦</a:t>
                      </a:r>
                      <a:r>
                        <a:rPr lang="en-US" altLang="zh-CN" sz="2000" dirty="0" smtClean="0"/>
                        <a:t>》</a:t>
                      </a:r>
                      <a:r>
                        <a:rPr lang="zh-CN" altLang="en-US" sz="2000" dirty="0" smtClean="0"/>
                        <a:t>、吴敬梓</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儒林外史</a:t>
                      </a:r>
                      <a:r>
                        <a:rPr lang="en-US" altLang="zh-CN" sz="2000" dirty="0" smtClean="0"/>
                        <a:t>》</a:t>
                      </a:r>
                      <a:r>
                        <a:rPr lang="zh-CN" altLang="en-US" sz="2000" dirty="0" smtClean="0"/>
                        <a:t>、蒲松龄</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聊斋志异</a:t>
                      </a:r>
                      <a:r>
                        <a:rPr lang="en-US" altLang="zh-CN" sz="2000" dirty="0" smtClean="0"/>
                        <a:t>》</a:t>
                      </a:r>
                      <a:endParaRPr lang="en-US" altLang="zh-CN" sz="2000" dirty="0" smtClean="0"/>
                    </a:p>
                    <a:p>
                      <a:r>
                        <a:rPr lang="en-US" altLang="zh-CN" sz="2000" dirty="0" smtClean="0"/>
                        <a:t>2</a:t>
                      </a:r>
                      <a:r>
                        <a:rPr lang="zh-CN" altLang="en-US" sz="2000" dirty="0" smtClean="0"/>
                        <a:t>、戏剧有洪昇</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长生殿</a:t>
                      </a:r>
                      <a:r>
                        <a:rPr lang="en-US" altLang="zh-CN" sz="2000" dirty="0" smtClean="0"/>
                        <a:t>》</a:t>
                      </a:r>
                      <a:r>
                        <a:rPr lang="zh-CN" altLang="en-US" sz="2000" dirty="0" smtClean="0"/>
                        <a:t>、孔尚任</a:t>
                      </a:r>
                      <a:r>
                        <a:rPr lang="en-US" altLang="zh-CN" sz="2000" dirty="0" smtClean="0"/>
                        <a:t>《</a:t>
                      </a:r>
                      <a:r>
                        <a:rPr lang="zh-CN" altLang="en-US" sz="2000" b="1" u="sng" kern="1200" dirty="0" smtClean="0">
                          <a:solidFill>
                            <a:schemeClr val="accent5"/>
                          </a:solidFill>
                          <a:latin typeface="等线" panose="02010600030101010101" pitchFamily="2" charset="-122"/>
                          <a:ea typeface="等线" panose="02010600030101010101" pitchFamily="2" charset="-122"/>
                          <a:cs typeface="+mn-cs"/>
                        </a:rPr>
                        <a:t>桃花扇</a:t>
                      </a:r>
                      <a:r>
                        <a:rPr lang="en-US" altLang="zh-CN" sz="2000" dirty="0" smtClean="0"/>
                        <a:t>》</a:t>
                      </a:r>
                      <a:r>
                        <a:rPr lang="zh-CN" altLang="en-US" sz="2000" dirty="0" smtClean="0"/>
                        <a:t>等</a:t>
                      </a:r>
                      <a:endParaRPr lang="zh-CN" altLang="zh-CN" sz="2000" dirty="0" smtClean="0"/>
                    </a:p>
                    <a:p>
                      <a:r>
                        <a:rPr lang="en-US" altLang="zh-CN" sz="2000" dirty="0" smtClean="0"/>
                        <a:t>3</a:t>
                      </a:r>
                      <a:r>
                        <a:rPr lang="zh-CN" altLang="en-US" sz="2000" dirty="0" smtClean="0"/>
                        <a:t>、</a:t>
                      </a:r>
                      <a:r>
                        <a:rPr lang="zh-CN" altLang="zh-CN" sz="2000" dirty="0" smtClean="0"/>
                        <a:t>明末清初，以</a:t>
                      </a:r>
                      <a:r>
                        <a:rPr lang="zh-CN" altLang="zh-CN" sz="2000" b="1" u="sng" kern="1200" dirty="0" smtClean="0">
                          <a:solidFill>
                            <a:schemeClr val="accent5"/>
                          </a:solidFill>
                          <a:latin typeface="等线" panose="02010600030101010101" pitchFamily="2" charset="-122"/>
                          <a:ea typeface="等线" panose="02010600030101010101" pitchFamily="2" charset="-122"/>
                          <a:cs typeface="+mn-cs"/>
                        </a:rPr>
                        <a:t>“三先生”</a:t>
                      </a:r>
                      <a:r>
                        <a:rPr lang="zh-CN" altLang="zh-CN" sz="2000" dirty="0" smtClean="0"/>
                        <a:t>为代表：指王夫之、顾炎武、黄宗羲</a:t>
                      </a:r>
                      <a:r>
                        <a:rPr lang="zh-CN" altLang="en-US" sz="2000" dirty="0" smtClean="0"/>
                        <a:t>；后期乾嘉学派</a:t>
                      </a:r>
                      <a:endParaRPr lang="zh-CN" altLang="en-US" sz="2000" dirty="0"/>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r>
            </a:tbl>
          </a:graphicData>
        </a:graphic>
      </p:graphicFrame>
      <p:sp>
        <p:nvSpPr>
          <p:cNvPr id="6" name="圆角矩形 5"/>
          <p:cNvSpPr/>
          <p:nvPr/>
        </p:nvSpPr>
        <p:spPr>
          <a:xfrm>
            <a:off x="8610887" y="3078902"/>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7800108" y="1227305"/>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8" name="组合 4"/>
          <p:cNvGrpSpPr/>
          <p:nvPr/>
        </p:nvGrpSpPr>
        <p:grpSpPr>
          <a:xfrm>
            <a:off x="6892897" y="436793"/>
            <a:ext cx="5299101" cy="902534"/>
            <a:chOff x="4019743" y="2829603"/>
            <a:chExt cx="1359888" cy="2552642"/>
          </a:xfrm>
        </p:grpSpPr>
        <p:sp>
          <p:nvSpPr>
            <p:cNvPr id="9"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0"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a:solidFill>
              <a:schemeClr val="bg1"/>
            </a:solidFill>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2" name="矩形 11"/>
          <p:cNvSpPr/>
          <p:nvPr/>
        </p:nvSpPr>
        <p:spPr>
          <a:xfrm>
            <a:off x="8014907" y="27106"/>
            <a:ext cx="3518912" cy="400110"/>
          </a:xfrm>
          <a:prstGeom prst="rect">
            <a:avLst/>
          </a:prstGeom>
          <a:solidFill>
            <a:schemeClr val="bg1"/>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8014907" y="1358485"/>
            <a:ext cx="326243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666871" y="59526"/>
            <a:ext cx="2570535" cy="369332"/>
          </a:xfrm>
          <a:prstGeom prst="rect">
            <a:avLst/>
          </a:prstGeom>
        </p:spPr>
        <p:txBody>
          <a:bodyPr wrap="none">
            <a:spAutoFit/>
          </a:bodyPr>
          <a:lstStyle/>
          <a:p>
            <a:r>
              <a:rPr lang="en-US" altLang="zh-TW" dirty="0"/>
              <a:t>2.5.3.1 </a:t>
            </a:r>
            <a:r>
              <a:rPr lang="zh-TW" altLang="en-US" dirty="0"/>
              <a:t>元朝时期的文人</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在</a:t>
            </a:r>
            <a:r>
              <a:rPr lang="en-US" altLang="zh-CN" sz="2800" dirty="0"/>
              <a:t>《</a:t>
            </a:r>
            <a:r>
              <a:rPr lang="zh-CN" altLang="en-US" sz="2800" dirty="0"/>
              <a:t>一枝花</a:t>
            </a:r>
            <a:r>
              <a:rPr lang="en-US" altLang="zh-CN" sz="2800" dirty="0"/>
              <a:t>·</a:t>
            </a:r>
            <a:r>
              <a:rPr lang="zh-CN" altLang="en-US" sz="2800" dirty="0"/>
              <a:t>不伏老</a:t>
            </a:r>
            <a:r>
              <a:rPr lang="en-US" altLang="zh-CN" sz="2800" dirty="0"/>
              <a:t>》</a:t>
            </a:r>
            <a:r>
              <a:rPr lang="zh-CN" altLang="en-US" sz="2800" dirty="0"/>
              <a:t>中以“铜豌豆”自比的是（ ）</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关汉卿</a:t>
            </a:r>
            <a:endParaRPr lang="zh-CN" altLang="en-US" sz="2800" dirty="0"/>
          </a:p>
          <a:p>
            <a:r>
              <a:rPr lang="en-US" altLang="zh-CN" sz="2800" dirty="0"/>
              <a:t>B:</a:t>
            </a:r>
            <a:r>
              <a:rPr lang="zh-CN" altLang="en-US" sz="2800" dirty="0"/>
              <a:t>王实甫</a:t>
            </a:r>
            <a:endParaRPr lang="zh-CN" altLang="en-US" sz="2800" dirty="0"/>
          </a:p>
          <a:p>
            <a:r>
              <a:rPr lang="en-US" altLang="zh-CN" sz="2800" dirty="0"/>
              <a:t>C:</a:t>
            </a:r>
            <a:r>
              <a:rPr lang="zh-CN" altLang="en-US" sz="2800" dirty="0"/>
              <a:t>马致远</a:t>
            </a:r>
            <a:endParaRPr lang="zh-CN" altLang="en-US" sz="2800" dirty="0"/>
          </a:p>
          <a:p>
            <a:r>
              <a:rPr lang="en-US" altLang="zh-CN" sz="2800" dirty="0"/>
              <a:t>D:</a:t>
            </a:r>
            <a:r>
              <a:rPr lang="zh-CN" altLang="en-US" sz="2800" dirty="0"/>
              <a:t>张养浩</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800" dirty="0"/>
              <a:t>在</a:t>
            </a:r>
            <a:r>
              <a:rPr lang="en-US" altLang="zh-CN" sz="2800" dirty="0"/>
              <a:t>《</a:t>
            </a:r>
            <a:r>
              <a:rPr lang="zh-CN" altLang="en-US" sz="2800" dirty="0"/>
              <a:t>一枝花</a:t>
            </a:r>
            <a:r>
              <a:rPr lang="en-US" altLang="zh-CN" sz="2800" dirty="0"/>
              <a:t>·</a:t>
            </a:r>
            <a:r>
              <a:rPr lang="zh-CN" altLang="en-US" sz="2800" dirty="0"/>
              <a:t>不伏老</a:t>
            </a:r>
            <a:r>
              <a:rPr lang="en-US" altLang="zh-CN" sz="2800" dirty="0"/>
              <a:t>》</a:t>
            </a:r>
            <a:r>
              <a:rPr lang="zh-CN" altLang="en-US" sz="2800" dirty="0"/>
              <a:t>中以“铜豌豆”自比的是</a:t>
            </a:r>
            <a:r>
              <a:rPr lang="zh-CN" altLang="en-US" sz="2800" dirty="0" smtClean="0"/>
              <a:t>（</a:t>
            </a:r>
            <a:r>
              <a:rPr lang="en-US" altLang="zh-CN" sz="2800" dirty="0" smtClean="0"/>
              <a:t>A</a:t>
            </a:r>
            <a:r>
              <a:rPr lang="zh-CN" altLang="en-US" sz="2800" dirty="0" smtClean="0"/>
              <a:t> </a:t>
            </a:r>
            <a:r>
              <a:rPr lang="zh-CN" altLang="en-US" sz="2800" dirty="0"/>
              <a:t>）</a:t>
            </a:r>
            <a:endParaRPr lang="zh-CN" altLang="en-US" sz="2800" dirty="0"/>
          </a:p>
          <a:p>
            <a:endParaRPr lang="en-US" altLang="zh-CN" sz="2800" dirty="0" smtClean="0"/>
          </a:p>
          <a:p>
            <a:r>
              <a:rPr lang="en-US" altLang="zh-CN" sz="2800" dirty="0" smtClean="0"/>
              <a:t>A</a:t>
            </a:r>
            <a:r>
              <a:rPr lang="en-US" altLang="zh-CN" sz="2800" dirty="0"/>
              <a:t>:</a:t>
            </a:r>
            <a:r>
              <a:rPr lang="zh-CN" altLang="en-US" sz="2800" dirty="0"/>
              <a:t>关汉卿</a:t>
            </a:r>
            <a:endParaRPr lang="zh-CN" altLang="en-US" sz="2800" dirty="0"/>
          </a:p>
          <a:p>
            <a:r>
              <a:rPr lang="en-US" altLang="zh-CN" sz="2800" dirty="0"/>
              <a:t>B:</a:t>
            </a:r>
            <a:r>
              <a:rPr lang="zh-CN" altLang="en-US" sz="2800" dirty="0"/>
              <a:t>王实甫</a:t>
            </a:r>
            <a:endParaRPr lang="zh-CN" altLang="en-US" sz="2800" dirty="0"/>
          </a:p>
          <a:p>
            <a:r>
              <a:rPr lang="en-US" altLang="zh-CN" sz="2800" dirty="0"/>
              <a:t>C:</a:t>
            </a:r>
            <a:r>
              <a:rPr lang="zh-CN" altLang="en-US" sz="2800" dirty="0"/>
              <a:t>马致远</a:t>
            </a:r>
            <a:endParaRPr lang="zh-CN" altLang="en-US" sz="2800" dirty="0"/>
          </a:p>
          <a:p>
            <a:r>
              <a:rPr lang="en-US" altLang="zh-CN" sz="2800" dirty="0"/>
              <a:t>D:</a:t>
            </a:r>
            <a:r>
              <a:rPr lang="zh-CN" altLang="en-US" sz="2800" dirty="0"/>
              <a:t>张养浩</a:t>
            </a:r>
            <a:endParaRPr lang="zh-CN" altLang="en-US" sz="2800" dirty="0"/>
          </a:p>
          <a:p>
            <a:endParaRPr kumimoji="1" lang="zh-CN" altLang="en-US" sz="28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a:t>
            </a:r>
            <a:r>
              <a:rPr lang="zh-CN" altLang="en-US" dirty="0" smtClean="0"/>
              <a:t> </a:t>
            </a:r>
            <a:r>
              <a:rPr lang="zh-CN" altLang="en-US" dirty="0"/>
              <a:t>秦汉：统一王朝政治下的文化演变</a:t>
            </a:r>
            <a:endParaRPr lang="zh-CN" altLang="en-US" dirty="0"/>
          </a:p>
        </p:txBody>
      </p:sp>
      <p:sp>
        <p:nvSpPr>
          <p:cNvPr id="3" name="内容占位符 2"/>
          <p:cNvSpPr>
            <a:spLocks noGrp="1"/>
          </p:cNvSpPr>
          <p:nvPr>
            <p:ph idx="1"/>
          </p:nvPr>
        </p:nvSpPr>
        <p:spPr>
          <a:xfrm>
            <a:off x="838201" y="1189822"/>
            <a:ext cx="6684818" cy="4987141"/>
          </a:xfrm>
        </p:spPr>
        <p:txBody>
          <a:bodyPr>
            <a:normAutofit/>
          </a:bodyPr>
          <a:lstStyle/>
          <a:p>
            <a:r>
              <a:rPr lang="en-US" altLang="zh-CN" sz="2400" dirty="0" smtClean="0">
                <a:latin typeface="+mj-ea"/>
                <a:ea typeface="+mj-ea"/>
              </a:rPr>
              <a:t>2.2.1</a:t>
            </a:r>
            <a:r>
              <a:rPr lang="zh-CN" altLang="en-US" sz="2400" dirty="0" smtClean="0">
                <a:latin typeface="+mj-ea"/>
                <a:ea typeface="+mj-ea"/>
              </a:rPr>
              <a:t>：</a:t>
            </a:r>
            <a:r>
              <a:rPr lang="zh-CN" altLang="en-US" sz="2400" dirty="0">
                <a:latin typeface="+mj-ea"/>
                <a:ea typeface="+mj-ea"/>
              </a:rPr>
              <a:t>外交</a:t>
            </a:r>
            <a:endParaRPr lang="en-US" altLang="zh-CN" sz="2400" dirty="0">
              <a:latin typeface="+mj-ea"/>
              <a:ea typeface="+mj-ea"/>
            </a:endParaRPr>
          </a:p>
          <a:p>
            <a:r>
              <a:rPr lang="en-US" altLang="zh-CN" sz="2400" dirty="0" smtClean="0">
                <a:latin typeface="+mj-ea"/>
                <a:ea typeface="+mj-ea"/>
              </a:rPr>
              <a:t>2.2.1.2</a:t>
            </a:r>
            <a:r>
              <a:rPr lang="zh-CN" altLang="en-US" sz="2400" dirty="0" smtClean="0">
                <a:latin typeface="+mj-ea"/>
                <a:ea typeface="+mj-ea"/>
              </a:rPr>
              <a:t>、</a:t>
            </a:r>
            <a:r>
              <a:rPr lang="zh-CN" altLang="zh-CN" sz="2400" dirty="0">
                <a:latin typeface="+mj-ea"/>
                <a:ea typeface="+mj-ea"/>
              </a:rPr>
              <a:t>开通西域</a:t>
            </a:r>
            <a:endParaRPr lang="zh-CN" altLang="zh-CN" sz="2400" dirty="0">
              <a:latin typeface="+mj-ea"/>
              <a:ea typeface="+mj-ea"/>
            </a:endParaRPr>
          </a:p>
          <a:p>
            <a:pPr marL="457200" indent="-457200">
              <a:buFont typeface="+mj-lt"/>
              <a:buAutoNum type="arabicPeriod"/>
            </a:pPr>
            <a:r>
              <a:rPr lang="zh-CN" altLang="zh-CN" b="1" dirty="0" smtClean="0"/>
              <a:t>狭义</a:t>
            </a:r>
            <a:r>
              <a:rPr lang="zh-CN" altLang="zh-CN" b="1" dirty="0"/>
              <a:t>的</a:t>
            </a:r>
            <a:r>
              <a:rPr lang="zh-CN" altLang="zh-CN" b="1" dirty="0" smtClean="0"/>
              <a:t>西域</a:t>
            </a:r>
            <a:r>
              <a:rPr lang="zh-CN" altLang="en-US" dirty="0" smtClean="0"/>
              <a:t>：</a:t>
            </a:r>
            <a:r>
              <a:rPr lang="zh-CN" altLang="zh-CN" dirty="0" smtClean="0"/>
              <a:t>新疆</a:t>
            </a:r>
            <a:r>
              <a:rPr lang="zh-CN" altLang="zh-CN" dirty="0"/>
              <a:t>地区，天山南北当时分布着大小</a:t>
            </a:r>
            <a:r>
              <a:rPr lang="en-US" altLang="zh-CN" dirty="0"/>
              <a:t>36</a:t>
            </a:r>
            <a:r>
              <a:rPr lang="zh-CN" altLang="zh-CN" dirty="0"/>
              <a:t>个国家，文明水准相当高</a:t>
            </a:r>
            <a:r>
              <a:rPr lang="zh-CN" altLang="zh-CN" dirty="0" smtClean="0"/>
              <a:t>。</a:t>
            </a:r>
            <a:endParaRPr lang="en-US" altLang="zh-CN" dirty="0" smtClean="0"/>
          </a:p>
          <a:p>
            <a:pPr marL="457200" indent="-457200">
              <a:buFont typeface="+mj-lt"/>
              <a:buAutoNum type="arabicPeriod"/>
            </a:pPr>
            <a:r>
              <a:rPr lang="zh-CN" altLang="zh-CN" b="1" dirty="0" smtClean="0"/>
              <a:t>广义</a:t>
            </a:r>
            <a:r>
              <a:rPr lang="zh-CN" altLang="zh-CN" b="1" dirty="0"/>
              <a:t>的</a:t>
            </a:r>
            <a:r>
              <a:rPr lang="zh-CN" altLang="zh-CN" b="1" dirty="0" smtClean="0"/>
              <a:t>西域</a:t>
            </a:r>
            <a:r>
              <a:rPr lang="zh-CN" altLang="en-US" dirty="0" smtClean="0"/>
              <a:t>：</a:t>
            </a:r>
            <a:r>
              <a:rPr lang="zh-CN" altLang="zh-CN" dirty="0" smtClean="0"/>
              <a:t>还</a:t>
            </a:r>
            <a:r>
              <a:rPr lang="zh-CN" altLang="zh-CN" dirty="0"/>
              <a:t>包括中亚、印度、伊朗、阿富汗、巴基斯坦一部分</a:t>
            </a:r>
            <a:r>
              <a:rPr lang="zh-CN" altLang="zh-CN" dirty="0" smtClean="0"/>
              <a:t>。</a:t>
            </a:r>
            <a:endParaRPr lang="en-US" altLang="zh-CN" dirty="0" smtClean="0"/>
          </a:p>
          <a:p>
            <a:pPr marL="457200" indent="-457200">
              <a:buFont typeface="+mj-lt"/>
              <a:buAutoNum type="arabicPeriod"/>
            </a:pPr>
            <a:r>
              <a:rPr lang="zh-CN" altLang="zh-CN" b="1" u="sng" dirty="0">
                <a:solidFill>
                  <a:schemeClr val="accent5"/>
                </a:solidFill>
              </a:rPr>
              <a:t>“丝绸之路”</a:t>
            </a:r>
            <a:r>
              <a:rPr lang="zh-CN" altLang="en-US" dirty="0" smtClean="0"/>
              <a:t>：</a:t>
            </a:r>
            <a:r>
              <a:rPr lang="zh-CN" altLang="zh-CN" dirty="0" smtClean="0"/>
              <a:t>不仅</a:t>
            </a:r>
            <a:r>
              <a:rPr lang="zh-CN" altLang="zh-CN" dirty="0"/>
              <a:t>交流着物质，也沟通着中外的文化。中国文化经西域传到中亚，乃至欧洲；异域文化如音乐、舞蹈等大量传来，而佛教的东传，是打通西域最明显的结果</a:t>
            </a:r>
            <a:r>
              <a:rPr lang="zh-CN" altLang="zh-CN" dirty="0" smtClean="0"/>
              <a:t>之一</a:t>
            </a:r>
            <a:r>
              <a:rPr lang="zh-CN" altLang="en-US" dirty="0">
                <a:solidFill>
                  <a:srgbClr val="4472C4"/>
                </a:solidFill>
              </a:rPr>
              <a:t>★</a:t>
            </a:r>
            <a:endParaRPr lang="zh-CN" altLang="zh-CN" dirty="0"/>
          </a:p>
        </p:txBody>
      </p:sp>
      <p:sp>
        <p:nvSpPr>
          <p:cNvPr id="4" name="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390015" y="1445735"/>
            <a:ext cx="4801985" cy="4229346"/>
          </a:xfrm>
          <a:prstGeom prst="rect">
            <a:avLst/>
          </a:prstGeom>
        </p:spPr>
      </p:pic>
      <p:sp>
        <p:nvSpPr>
          <p:cNvPr id="6" name="圆角矩形 5"/>
          <p:cNvSpPr/>
          <p:nvPr/>
        </p:nvSpPr>
        <p:spPr>
          <a:xfrm>
            <a:off x="3981104" y="5634313"/>
            <a:ext cx="399011" cy="3990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名</a:t>
            </a:r>
            <a:endParaRPr lang="zh-CN" altLang="en-US" sz="2000" dirty="0">
              <a:latin typeface="+mj-ea"/>
              <a:ea typeface="+mj-ea"/>
            </a:endParaRPr>
          </a:p>
        </p:txBody>
      </p:sp>
      <p:sp>
        <p:nvSpPr>
          <p:cNvPr id="7" name="圆角矩形 6"/>
          <p:cNvSpPr/>
          <p:nvPr/>
        </p:nvSpPr>
        <p:spPr>
          <a:xfrm>
            <a:off x="3690157" y="1898644"/>
            <a:ext cx="399011" cy="3990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mj-ea"/>
                <a:ea typeface="+mj-ea"/>
              </a:rPr>
              <a:t>选</a:t>
            </a:r>
            <a:endParaRPr lang="zh-CN" altLang="en-US" sz="2000" dirty="0">
              <a:latin typeface="+mj-ea"/>
              <a:ea typeface="+mj-ea"/>
            </a:endParaRPr>
          </a:p>
        </p:txBody>
      </p:sp>
      <p:grpSp>
        <p:nvGrpSpPr>
          <p:cNvPr id="8" name="组合 4"/>
          <p:cNvGrpSpPr/>
          <p:nvPr/>
        </p:nvGrpSpPr>
        <p:grpSpPr>
          <a:xfrm>
            <a:off x="6892897" y="436793"/>
            <a:ext cx="5299101" cy="902534"/>
            <a:chOff x="4019743" y="2829603"/>
            <a:chExt cx="1359888" cy="2552642"/>
          </a:xfrm>
        </p:grpSpPr>
        <p:sp>
          <p:nvSpPr>
            <p:cNvPr id="9" name="任意多边形 23"/>
            <p:cNvSpPr/>
            <p:nvPr/>
          </p:nvSpPr>
          <p:spPr>
            <a:xfrm rot="16200000">
              <a:off x="3561867" y="3928026"/>
              <a:ext cx="1203690" cy="287937"/>
            </a:xfrm>
            <a:custGeom>
              <a:avLst/>
              <a:gdLst>
                <a:gd name="connsiteX0" fmla="*/ 0 w 1929572"/>
                <a:gd name="connsiteY0" fmla="*/ 0 h 366618"/>
                <a:gd name="connsiteX1" fmla="*/ 1929572 w 1929572"/>
                <a:gd name="connsiteY1" fmla="*/ 0 h 366618"/>
                <a:gd name="connsiteX2" fmla="*/ 1929572 w 1929572"/>
                <a:gd name="connsiteY2" fmla="*/ 366618 h 366618"/>
                <a:gd name="connsiteX3" fmla="*/ 0 w 1929572"/>
                <a:gd name="connsiteY3" fmla="*/ 366618 h 366618"/>
                <a:gd name="connsiteX4" fmla="*/ 0 w 1929572"/>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572" h="366618">
                  <a:moveTo>
                    <a:pt x="0" y="0"/>
                  </a:moveTo>
                  <a:lnTo>
                    <a:pt x="1929572" y="0"/>
                  </a:lnTo>
                  <a:lnTo>
                    <a:pt x="1929572"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eaVert"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400" kern="1200" dirty="0" smtClean="0">
                  <a:latin typeface="+mj-ea"/>
                  <a:ea typeface="+mj-ea"/>
                </a:rPr>
                <a:t>第二章</a:t>
              </a:r>
              <a:endParaRPr lang="zh-CN" altLang="en-US" sz="2400" kern="1200" dirty="0">
                <a:latin typeface="+mj-ea"/>
                <a:ea typeface="+mj-ea"/>
              </a:endParaRPr>
            </a:p>
          </p:txBody>
        </p:sp>
        <p:sp>
          <p:nvSpPr>
            <p:cNvPr id="10" name="任意多边形 34"/>
            <p:cNvSpPr/>
            <p:nvPr/>
          </p:nvSpPr>
          <p:spPr>
            <a:xfrm>
              <a:off x="4307680" y="2829603"/>
              <a:ext cx="1071951" cy="1242393"/>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rPr>
                <a:t>魏晋南北朝：中国文化在曲折中前进</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1" name="任意多边形 38"/>
            <p:cNvSpPr/>
            <p:nvPr/>
          </p:nvSpPr>
          <p:spPr>
            <a:xfrm>
              <a:off x="4307680" y="4126178"/>
              <a:ext cx="1071951" cy="1256067"/>
            </a:xfrm>
            <a:custGeom>
              <a:avLst/>
              <a:gdLst>
                <a:gd name="connsiteX0" fmla="*/ 0 w 1202509"/>
                <a:gd name="connsiteY0" fmla="*/ 0 h 366618"/>
                <a:gd name="connsiteX1" fmla="*/ 1202509 w 1202509"/>
                <a:gd name="connsiteY1" fmla="*/ 0 h 366618"/>
                <a:gd name="connsiteX2" fmla="*/ 1202509 w 1202509"/>
                <a:gd name="connsiteY2" fmla="*/ 366618 h 366618"/>
                <a:gd name="connsiteX3" fmla="*/ 0 w 1202509"/>
                <a:gd name="connsiteY3" fmla="*/ 366618 h 366618"/>
                <a:gd name="connsiteX4" fmla="*/ 0 w 1202509"/>
                <a:gd name="connsiteY4" fmla="*/ 0 h 366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509" h="366618">
                  <a:moveTo>
                    <a:pt x="0" y="0"/>
                  </a:moveTo>
                  <a:lnTo>
                    <a:pt x="1202509" y="0"/>
                  </a:lnTo>
                  <a:lnTo>
                    <a:pt x="1202509" y="366618"/>
                  </a:lnTo>
                  <a:lnTo>
                    <a:pt x="0" y="366618"/>
                  </a:lnTo>
                  <a:lnTo>
                    <a:pt x="0" y="0"/>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r>
                <a:rPr lang="zh-CN" altLang="en-US" sz="2000" dirty="0">
                  <a:solidFill>
                    <a:schemeClr val="bg2">
                      <a:lumMod val="25000"/>
                    </a:schemeClr>
                  </a:solidFill>
                  <a:latin typeface="等线" panose="02010600030101010101" pitchFamily="2" charset="-122"/>
                  <a:ea typeface="等线" panose="02010600030101010101" pitchFamily="2" charset="-122"/>
                  <a:sym typeface="+mn-ea"/>
                </a:rPr>
                <a:t>隋唐两宋：中国文化的鼎盛时代</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grpSp>
      <p:sp>
        <p:nvSpPr>
          <p:cNvPr id="12" name="矩形 11"/>
          <p:cNvSpPr/>
          <p:nvPr/>
        </p:nvSpPr>
        <p:spPr>
          <a:xfrm>
            <a:off x="8014907" y="27106"/>
            <a:ext cx="3518912" cy="400110"/>
          </a:xfrm>
          <a:prstGeom prst="rect">
            <a:avLst/>
          </a:prstGeom>
          <a:solidFill>
            <a:schemeClr val="accent1">
              <a:lumMod val="60000"/>
              <a:lumOff val="40000"/>
            </a:schemeClr>
          </a:solidFill>
          <a:ln>
            <a:solidFill>
              <a:schemeClr val="accent1">
                <a:lumMod val="75000"/>
              </a:schemeClr>
            </a:solidFill>
          </a:ln>
        </p:spPr>
        <p:txBody>
          <a:bodyPr wrap="none">
            <a:spAutoFit/>
          </a:bodyPr>
          <a:lstStyle/>
          <a:p>
            <a:r>
              <a:rPr lang="zh-CN" altLang="en-US" sz="2000" dirty="0" smtClean="0">
                <a:solidFill>
                  <a:schemeClr val="bg2">
                    <a:lumMod val="25000"/>
                  </a:schemeClr>
                </a:solidFill>
                <a:latin typeface="等线" panose="02010600030101010101" pitchFamily="2" charset="-122"/>
                <a:ea typeface="等线" panose="02010600030101010101" pitchFamily="2" charset="-122"/>
              </a:rPr>
              <a:t>秦汉：统一王朝下的政治演变</a:t>
            </a:r>
            <a:endParaRPr lang="zh-CN" altLang="en-US" sz="2000" dirty="0">
              <a:solidFill>
                <a:schemeClr val="bg2">
                  <a:lumMod val="25000"/>
                </a:schemeClr>
              </a:solidFill>
              <a:latin typeface="等线" panose="02010600030101010101" pitchFamily="2" charset="-122"/>
              <a:ea typeface="等线" panose="02010600030101010101" pitchFamily="2" charset="-122"/>
            </a:endParaRPr>
          </a:p>
        </p:txBody>
      </p:sp>
      <p:sp>
        <p:nvSpPr>
          <p:cNvPr id="13" name="矩形 12"/>
          <p:cNvSpPr/>
          <p:nvPr/>
        </p:nvSpPr>
        <p:spPr>
          <a:xfrm>
            <a:off x="8014907" y="1358485"/>
            <a:ext cx="3262432" cy="400110"/>
          </a:xfrm>
          <a:prstGeom prst="rect">
            <a:avLst/>
          </a:prstGeom>
          <a:ln>
            <a:solidFill>
              <a:schemeClr val="accent1">
                <a:lumMod val="75000"/>
              </a:schemeClr>
            </a:solidFill>
          </a:ln>
        </p:spPr>
        <p:txBody>
          <a:bodyPr wrap="none">
            <a:spAutoFit/>
          </a:bodyPr>
          <a:lstStyle/>
          <a:p>
            <a:r>
              <a:rPr lang="zh-CN" altLang="en-US" sz="2000" b="1" dirty="0" smtClean="0">
                <a:solidFill>
                  <a:schemeClr val="bg2">
                    <a:lumMod val="25000"/>
                  </a:schemeClr>
                </a:solidFill>
                <a:latin typeface="等线" panose="02010600030101010101" pitchFamily="2" charset="-122"/>
                <a:ea typeface="等线" panose="02010600030101010101" pitchFamily="2" charset="-122"/>
                <a:sym typeface="+mn-ea"/>
              </a:rPr>
              <a:t>元明清：中国文化的衰变期</a:t>
            </a:r>
            <a:endParaRPr lang="zh-CN" altLang="en-US" sz="2000" b="1" dirty="0">
              <a:solidFill>
                <a:schemeClr val="bg2">
                  <a:lumMod val="25000"/>
                </a:schemeClr>
              </a:solidFill>
              <a:latin typeface="等线" panose="02010600030101010101" pitchFamily="2" charset="-122"/>
              <a:ea typeface="等线" panose="02010600030101010101" pitchFamily="2" charset="-122"/>
            </a:endParaRPr>
          </a:p>
        </p:txBody>
      </p:sp>
      <p:sp>
        <p:nvSpPr>
          <p:cNvPr id="14" name="矩形 13"/>
          <p:cNvSpPr/>
          <p:nvPr/>
        </p:nvSpPr>
        <p:spPr>
          <a:xfrm>
            <a:off x="0" y="-59526"/>
            <a:ext cx="3126176" cy="338554"/>
          </a:xfrm>
          <a:prstGeom prst="rect">
            <a:avLst/>
          </a:prstGeom>
        </p:spPr>
        <p:txBody>
          <a:bodyPr wrap="none">
            <a:spAutoFit/>
          </a:bodyPr>
          <a:lstStyle/>
          <a:p>
            <a:r>
              <a:rPr lang="en-US" altLang="zh-CN" sz="1600" dirty="0"/>
              <a:t>2.2.1.2 </a:t>
            </a:r>
            <a:r>
              <a:rPr lang="zh-CN" altLang="en-US" sz="1600" dirty="0"/>
              <a:t>对匈奴的战争及开通西域</a:t>
            </a:r>
            <a:endParaRPr lang="zh-CN" altLang="en-US" sz="16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徐光启的名作是（ ）</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本草纲目</a:t>
            </a:r>
            <a:r>
              <a:rPr lang="en-US" altLang="zh-CN" sz="2400" dirty="0"/>
              <a:t>》</a:t>
            </a:r>
            <a:endParaRPr lang="en-US" altLang="zh-CN" sz="2400" dirty="0"/>
          </a:p>
          <a:p>
            <a:r>
              <a:rPr lang="en-US" altLang="zh-CN" sz="2400" dirty="0"/>
              <a:t>B:《</a:t>
            </a:r>
            <a:r>
              <a:rPr lang="zh-CN" altLang="en-US" sz="2400" dirty="0"/>
              <a:t>天工开物</a:t>
            </a:r>
            <a:r>
              <a:rPr lang="en-US" altLang="zh-CN" sz="2400" dirty="0"/>
              <a:t>》</a:t>
            </a:r>
            <a:endParaRPr lang="en-US" altLang="zh-CN" sz="2400" dirty="0"/>
          </a:p>
          <a:p>
            <a:r>
              <a:rPr lang="en-US" altLang="zh-CN" sz="2400" dirty="0"/>
              <a:t>C:《</a:t>
            </a:r>
            <a:r>
              <a:rPr lang="zh-CN" altLang="en-US" sz="2400" dirty="0"/>
              <a:t>农政全书</a:t>
            </a:r>
            <a:r>
              <a:rPr lang="en-US" altLang="zh-CN" sz="2400" dirty="0"/>
              <a:t>》</a:t>
            </a:r>
            <a:endParaRPr lang="en-US" altLang="zh-CN" sz="2400" dirty="0"/>
          </a:p>
          <a:p>
            <a:r>
              <a:rPr lang="en-US" altLang="zh-CN" sz="2400" dirty="0"/>
              <a:t>D:《</a:t>
            </a:r>
            <a:r>
              <a:rPr lang="zh-CN" altLang="en-US" sz="2400" dirty="0"/>
              <a:t>授时通考</a:t>
            </a:r>
            <a:r>
              <a:rPr lang="en-US" altLang="zh-CN" sz="2400" dirty="0"/>
              <a:t>》</a:t>
            </a:r>
            <a:endParaRPr lang="en-US" altLang="zh-CN"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sz="2400" dirty="0"/>
              <a:t>徐光启的名作是</a:t>
            </a:r>
            <a:r>
              <a:rPr lang="zh-CN" altLang="en-US" sz="2400" dirty="0" smtClean="0"/>
              <a:t>（</a:t>
            </a:r>
            <a:r>
              <a:rPr lang="en-US" altLang="zh-CN" sz="2400" smtClean="0"/>
              <a:t>C</a:t>
            </a:r>
            <a:r>
              <a:rPr lang="zh-CN" altLang="en-US" sz="2400" smtClean="0"/>
              <a:t> </a:t>
            </a:r>
            <a:r>
              <a:rPr lang="zh-CN" altLang="en-US" sz="2400" dirty="0"/>
              <a:t>）</a:t>
            </a:r>
            <a:endParaRPr lang="zh-CN" altLang="en-US" sz="2400" dirty="0"/>
          </a:p>
          <a:p>
            <a:endParaRPr lang="en-US" altLang="zh-CN" sz="2400" dirty="0" smtClean="0"/>
          </a:p>
          <a:p>
            <a:r>
              <a:rPr lang="en-US" altLang="zh-CN" sz="2400" dirty="0" smtClean="0"/>
              <a:t>A</a:t>
            </a:r>
            <a:r>
              <a:rPr lang="en-US" altLang="zh-CN" sz="2400" dirty="0"/>
              <a:t>:《</a:t>
            </a:r>
            <a:r>
              <a:rPr lang="zh-CN" altLang="en-US" sz="2400" dirty="0"/>
              <a:t>本草纲目</a:t>
            </a:r>
            <a:r>
              <a:rPr lang="en-US" altLang="zh-CN" sz="2400" dirty="0"/>
              <a:t>》</a:t>
            </a:r>
            <a:endParaRPr lang="en-US" altLang="zh-CN" sz="2400" dirty="0"/>
          </a:p>
          <a:p>
            <a:r>
              <a:rPr lang="en-US" altLang="zh-CN" sz="2400" dirty="0"/>
              <a:t>B:《</a:t>
            </a:r>
            <a:r>
              <a:rPr lang="zh-CN" altLang="en-US" sz="2400" dirty="0"/>
              <a:t>天工开物</a:t>
            </a:r>
            <a:r>
              <a:rPr lang="en-US" altLang="zh-CN" sz="2400" dirty="0"/>
              <a:t>》</a:t>
            </a:r>
            <a:endParaRPr lang="en-US" altLang="zh-CN" sz="2400" dirty="0"/>
          </a:p>
          <a:p>
            <a:r>
              <a:rPr lang="en-US" altLang="zh-CN" sz="2400" dirty="0"/>
              <a:t>C:《</a:t>
            </a:r>
            <a:r>
              <a:rPr lang="zh-CN" altLang="en-US" sz="2400" dirty="0"/>
              <a:t>农政全书</a:t>
            </a:r>
            <a:r>
              <a:rPr lang="en-US" altLang="zh-CN" sz="2400" dirty="0"/>
              <a:t>》</a:t>
            </a:r>
            <a:endParaRPr lang="en-US" altLang="zh-CN" sz="2400" dirty="0"/>
          </a:p>
          <a:p>
            <a:r>
              <a:rPr lang="en-US" altLang="zh-CN" sz="2400" dirty="0"/>
              <a:t>D:《</a:t>
            </a:r>
            <a:r>
              <a:rPr lang="zh-CN" altLang="en-US" sz="2400" dirty="0"/>
              <a:t>授时通考</a:t>
            </a:r>
            <a:r>
              <a:rPr lang="en-US" altLang="zh-CN" sz="2400" dirty="0"/>
              <a:t>》</a:t>
            </a:r>
            <a:endParaRPr lang="en-US" altLang="zh-CN" sz="2400" dirty="0"/>
          </a:p>
          <a:p>
            <a:endParaRPr kumimoji="1" lang="zh-CN" altLang="en-US" sz="2400" dirty="0"/>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5"/>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8603</Words>
  <Application>WPS 演示</Application>
  <PresentationFormat>自定义</PresentationFormat>
  <Paragraphs>1443</Paragraphs>
  <Slides>91</Slides>
  <Notes>37</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91</vt:i4>
      </vt:variant>
    </vt:vector>
  </HeadingPairs>
  <TitlesOfParts>
    <vt:vector size="113" baseType="lpstr">
      <vt:lpstr>Arial</vt:lpstr>
      <vt:lpstr>方正书宋_GBK</vt:lpstr>
      <vt:lpstr>Wingdings</vt:lpstr>
      <vt:lpstr>等线</vt:lpstr>
      <vt:lpstr>方正姚体</vt:lpstr>
      <vt:lpstr>方正清刻本悦宋简体</vt:lpstr>
      <vt:lpstr>方正汉简简体</vt:lpstr>
      <vt:lpstr>方正苏新诗柳楷简体</vt:lpstr>
      <vt:lpstr>汉仪中等线KW</vt:lpstr>
      <vt:lpstr>苹方-简</vt:lpstr>
      <vt:lpstr>微软雅黑</vt:lpstr>
      <vt:lpstr>宋体</vt:lpstr>
      <vt:lpstr>Arial Unicode MS</vt:lpstr>
      <vt:lpstr>汉仪书宋二KW</vt:lpstr>
      <vt:lpstr>华文宋体</vt:lpstr>
      <vt:lpstr>冬青黑体简体中文</vt:lpstr>
      <vt:lpstr>Calibri</vt:lpstr>
      <vt:lpstr>Helvetica Neue</vt:lpstr>
      <vt:lpstr>Tw Cen MT</vt:lpstr>
      <vt:lpstr>等线</vt:lpstr>
      <vt:lpstr>Office 主题</vt:lpstr>
      <vt:lpstr>Office 主题​​</vt:lpstr>
      <vt:lpstr>PowerPoint 演示文稿</vt:lpstr>
      <vt:lpstr>PowerPoint 演示文稿</vt:lpstr>
      <vt:lpstr>本章结构图</vt:lpstr>
      <vt:lpstr>目录</vt:lpstr>
      <vt:lpstr>PowerPoint 演示文稿</vt:lpstr>
      <vt:lpstr>2.2 秦汉：统一王朝政治下的文化演变</vt:lpstr>
      <vt:lpstr>2.2 秦汉：统一王朝政治下的文化演变</vt:lpstr>
      <vt:lpstr>PowerPoint 演示文稿</vt:lpstr>
      <vt:lpstr>2.2 秦汉：统一王朝政治下的文化演变</vt:lpstr>
      <vt:lpstr>PowerPoint 演示文稿</vt:lpstr>
      <vt:lpstr>PowerPoint 演示文稿</vt:lpstr>
      <vt:lpstr>2.2 秦汉：统一王朝政治下的文化演变</vt:lpstr>
      <vt:lpstr>PowerPoint 演示文稿</vt:lpstr>
      <vt:lpstr>PowerPoint 演示文稿</vt:lpstr>
      <vt:lpstr>PowerPoint 演示文稿</vt:lpstr>
      <vt:lpstr>PowerPoint 演示文稿</vt:lpstr>
      <vt:lpstr>PowerPoint 演示文稿</vt:lpstr>
      <vt:lpstr>2.2 秦汉：统一王朝政治下的文化演变</vt:lpstr>
      <vt:lpstr>2.2 秦汉：统一王朝政治下的文化演变</vt:lpstr>
      <vt:lpstr>PowerPoint 演示文稿</vt:lpstr>
      <vt:lpstr>PowerPoint 演示文稿</vt:lpstr>
      <vt:lpstr>PowerPoint 演示文稿</vt:lpstr>
      <vt:lpstr>PowerPoint 演示文稿</vt:lpstr>
      <vt:lpstr>本章结构图</vt:lpstr>
      <vt:lpstr>PowerPoint 演示文稿</vt:lpstr>
      <vt:lpstr>目录</vt:lpstr>
      <vt:lpstr>2.3 魏晋南北朝：中国文化在曲折中的前进</vt:lpstr>
      <vt:lpstr>2.3 魏晋南北朝：中国文化在曲折中的前进</vt:lpstr>
      <vt:lpstr>PowerPoint 演示文稿</vt:lpstr>
      <vt:lpstr>PowerPoint 演示文稿</vt:lpstr>
      <vt:lpstr>PowerPoint 演示文稿</vt:lpstr>
      <vt:lpstr>PowerPoint 演示文稿</vt:lpstr>
      <vt:lpstr>PowerPoint 演示文稿</vt:lpstr>
      <vt:lpstr>PowerPoint 演示文稿</vt:lpstr>
      <vt:lpstr>2.3 魏晋南北朝：中国文化在曲折中的前进</vt:lpstr>
      <vt:lpstr>PowerPoint 演示文稿</vt:lpstr>
      <vt:lpstr>PowerPoint 演示文稿</vt:lpstr>
      <vt:lpstr>2.3 魏晋南北朝：中国文化在曲折中的前进</vt:lpstr>
      <vt:lpstr>PowerPoint 演示文稿</vt:lpstr>
      <vt:lpstr>PowerPoint 演示文稿</vt:lpstr>
      <vt:lpstr>2.3 魏晋南北朝：中国文化在曲折中的前进</vt:lpstr>
      <vt:lpstr>本章结构图</vt:lpstr>
      <vt:lpstr>目录</vt:lpstr>
      <vt:lpstr>PowerPoint 演示文稿</vt:lpstr>
      <vt:lpstr>唐宋时间轴</vt:lpstr>
      <vt:lpstr>PowerPoint 演示文稿</vt:lpstr>
      <vt:lpstr>PowerPoint 演示文稿</vt:lpstr>
      <vt:lpstr>2.4 隋唐两宋：中国文化的鼎盛时代</vt:lpstr>
      <vt:lpstr>PowerPoint 演示文稿</vt:lpstr>
      <vt:lpstr>PowerPoint 演示文稿</vt:lpstr>
      <vt:lpstr>PowerPoint 演示文稿</vt:lpstr>
      <vt:lpstr>PowerPoint 演示文稿</vt:lpstr>
      <vt:lpstr>PowerPoint 演示文稿</vt:lpstr>
      <vt:lpstr>PowerPoint 演示文稿</vt:lpstr>
      <vt:lpstr>2.4  隋唐两宋：中国文化的鼎盛时代</vt:lpstr>
      <vt:lpstr>PowerPoint 演示文稿</vt:lpstr>
      <vt:lpstr>PowerPoint 演示文稿</vt:lpstr>
      <vt:lpstr>2.4 隋唐两宋：中国文化的鼎盛时代</vt:lpstr>
      <vt:lpstr>2.4 隋唐两宋：中国文化的鼎盛时代</vt:lpstr>
      <vt:lpstr>PowerPoint 演示文稿</vt:lpstr>
      <vt:lpstr>PowerPoint 演示文稿</vt:lpstr>
      <vt:lpstr>2.4 隋唐两宋：中国文化的鼎盛时代</vt:lpstr>
      <vt:lpstr>2.4 隋唐两宋：中国文化的鼎盛时代</vt:lpstr>
      <vt:lpstr>PowerPoint 演示文稿</vt:lpstr>
      <vt:lpstr>PowerPoint 演示文稿</vt:lpstr>
      <vt:lpstr>PowerPoint 演示文稿</vt:lpstr>
      <vt:lpstr>PowerPoint 演示文稿</vt:lpstr>
      <vt:lpstr>本章结构图</vt:lpstr>
      <vt:lpstr>目录</vt:lpstr>
      <vt:lpstr>2.5 元明清：中国文化的衰变期</vt:lpstr>
      <vt:lpstr>2.5 元明清：中国文化的衰变期</vt:lpstr>
      <vt:lpstr>PowerPoint 演示文稿</vt:lpstr>
      <vt:lpstr>PowerPoint 演示文稿</vt:lpstr>
      <vt:lpstr>PowerPoint 演示文稿</vt:lpstr>
      <vt:lpstr>PowerPoint 演示文稿</vt:lpstr>
      <vt:lpstr>PowerPoint 演示文稿</vt:lpstr>
      <vt:lpstr>PowerPoint 演示文稿</vt:lpstr>
      <vt:lpstr>2.5 元明清：中国文化的衰变期</vt:lpstr>
      <vt:lpstr>PowerPoint 演示文稿</vt:lpstr>
      <vt:lpstr>PowerPoint 演示文稿</vt:lpstr>
      <vt:lpstr>PowerPoint 演示文稿</vt:lpstr>
      <vt:lpstr>PowerPoint 演示文稿</vt:lpstr>
      <vt:lpstr>PowerPoint 演示文稿</vt:lpstr>
      <vt:lpstr>PowerPoint 演示文稿</vt:lpstr>
      <vt:lpstr>2.5 元明清：中国文化的衰变期</vt:lpstr>
      <vt:lpstr>PowerPoint 演示文稿</vt:lpstr>
      <vt:lpstr>第五节 元明清：中国文化的衰变期</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liumeichen</cp:lastModifiedBy>
  <cp:revision>704</cp:revision>
  <cp:lastPrinted>2019-04-22T05:20:35Z</cp:lastPrinted>
  <dcterms:created xsi:type="dcterms:W3CDTF">2019-04-22T05:20:35Z</dcterms:created>
  <dcterms:modified xsi:type="dcterms:W3CDTF">2019-04-22T05:20:35Z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2052-1.0.0.1327</vt:lpwstr>
  </property>
</Properties>
</file>